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1" r:id="rId2"/>
    <p:sldId id="282" r:id="rId3"/>
    <p:sldId id="283" r:id="rId4"/>
    <p:sldId id="284" r:id="rId5"/>
    <p:sldId id="256" r:id="rId6"/>
    <p:sldId id="285" r:id="rId7"/>
    <p:sldId id="286" r:id="rId8"/>
    <p:sldId id="287" r:id="rId9"/>
    <p:sldId id="289" r:id="rId10"/>
    <p:sldId id="294" r:id="rId11"/>
    <p:sldId id="295" r:id="rId12"/>
    <p:sldId id="296" r:id="rId13"/>
    <p:sldId id="288" r:id="rId14"/>
    <p:sldId id="297" r:id="rId15"/>
    <p:sldId id="298" r:id="rId16"/>
    <p:sldId id="293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7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3867" autoAdjust="0"/>
  </p:normalViewPr>
  <p:slideViewPr>
    <p:cSldViewPr snapToGrid="0">
      <p:cViewPr varScale="1">
        <p:scale>
          <a:sx n="85" d="100"/>
          <a:sy n="85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0905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637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469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642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578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480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Show how to click on the Resources sections </a:t>
            </a:r>
          </a:p>
          <a:p>
            <a:pPr marL="228600" indent="-228600">
              <a:buAutoNum type="alphaLcParenR"/>
            </a:pPr>
            <a:r>
              <a:rPr lang="en-CA" dirty="0"/>
              <a:t>How it takes them to CAMA resources  and</a:t>
            </a:r>
          </a:p>
          <a:p>
            <a:pPr marL="228600" indent="-228600">
              <a:buAutoNum type="alphaLcParenR"/>
            </a:pPr>
            <a:r>
              <a:rPr lang="en-CA" dirty="0"/>
              <a:t>How the links take them to muniSERV.ca and appropriate categories. </a:t>
            </a:r>
          </a:p>
        </p:txBody>
      </p:sp>
    </p:spTree>
    <p:extLst>
      <p:ext uri="{BB962C8B-B14F-4D97-AF65-F5344CB8AC3E}">
        <p14:creationId xmlns:p14="http://schemas.microsoft.com/office/powerpoint/2010/main" val="88313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Show how to click on the Resources sections </a:t>
            </a:r>
          </a:p>
          <a:p>
            <a:pPr marL="228600" indent="-228600">
              <a:buAutoNum type="alphaLcParenR"/>
            </a:pPr>
            <a:r>
              <a:rPr lang="en-CA" dirty="0"/>
              <a:t>How it takes them to CAMA resources  and</a:t>
            </a:r>
          </a:p>
          <a:p>
            <a:pPr marL="228600" indent="-228600">
              <a:buAutoNum type="alphaLcParenR"/>
            </a:pPr>
            <a:r>
              <a:rPr lang="en-CA" dirty="0"/>
              <a:t>How the links take them to muniSERV.ca and appropriate categories. </a:t>
            </a:r>
          </a:p>
        </p:txBody>
      </p:sp>
    </p:spTree>
    <p:extLst>
      <p:ext uri="{BB962C8B-B14F-4D97-AF65-F5344CB8AC3E}">
        <p14:creationId xmlns:p14="http://schemas.microsoft.com/office/powerpoint/2010/main" val="122973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8320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020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05978"/>
            <a:ext cx="2057400" cy="438864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MA-Hashtag-Powerpoint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716353-D58F-46C5-95F1-09C3A86FFBE5}"/>
              </a:ext>
            </a:extLst>
          </p:cNvPr>
          <p:cNvSpPr/>
          <p:nvPr/>
        </p:nvSpPr>
        <p:spPr>
          <a:xfrm>
            <a:off x="-19224" y="294217"/>
            <a:ext cx="8999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000" b="1" dirty="0"/>
              <a:t>CAO MEMBERS IN TRANSITION TOOLKIT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36B6C2-DC4E-4A35-80BA-27759DE17FFC}"/>
              </a:ext>
            </a:extLst>
          </p:cNvPr>
          <p:cNvSpPr/>
          <p:nvPr/>
        </p:nvSpPr>
        <p:spPr>
          <a:xfrm>
            <a:off x="4572000" y="1765462"/>
            <a:ext cx="4572000" cy="62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3D60-30EF-4091-AA0B-1E496B0EE8F7}"/>
              </a:ext>
            </a:extLst>
          </p:cNvPr>
          <p:cNvSpPr/>
          <p:nvPr/>
        </p:nvSpPr>
        <p:spPr>
          <a:xfrm>
            <a:off x="100584" y="1256556"/>
            <a:ext cx="8759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6FFB-530E-4DDA-BBB8-1CFE3BB0BE60}"/>
              </a:ext>
            </a:extLst>
          </p:cNvPr>
          <p:cNvSpPr/>
          <p:nvPr/>
        </p:nvSpPr>
        <p:spPr>
          <a:xfrm>
            <a:off x="1545336" y="2464138"/>
            <a:ext cx="7744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80000"/>
              </a:lnSpc>
              <a:buSzPct val="85000"/>
            </a:pPr>
            <a:endParaRPr lang="en-US" b="1" dirty="0">
              <a:ea typeface="Cabin"/>
              <a:cs typeface="Cabin"/>
              <a:sym typeface="Cabin"/>
            </a:endParaRPr>
          </a:p>
          <a:p>
            <a:pPr marL="817563" lvl="1" indent="-296863">
              <a:lnSpc>
                <a:spcPct val="80000"/>
              </a:lnSpc>
              <a:buSzPct val="85000"/>
              <a:buFont typeface="Wingdings" pitchFamily="2" charset="2"/>
              <a:buChar char="§"/>
            </a:pPr>
            <a:endParaRPr lang="en-US" dirty="0">
              <a:ea typeface="Cabin"/>
              <a:cs typeface="Cabin"/>
              <a:sym typeface="Cab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8F92B-81FF-4448-BE0F-AA2A1919DA4C}"/>
              </a:ext>
            </a:extLst>
          </p:cNvPr>
          <p:cNvSpPr/>
          <p:nvPr/>
        </p:nvSpPr>
        <p:spPr>
          <a:xfrm>
            <a:off x="283464" y="1143224"/>
            <a:ext cx="85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br>
              <a:rPr lang="en-CA" dirty="0"/>
            </a:b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920A7-BDBE-4C40-A60D-3A57A59BCD85}"/>
              </a:ext>
            </a:extLst>
          </p:cNvPr>
          <p:cNvSpPr/>
          <p:nvPr/>
        </p:nvSpPr>
        <p:spPr>
          <a:xfrm>
            <a:off x="845820" y="1137954"/>
            <a:ext cx="7868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r>
              <a:rPr lang="en-CA" dirty="0"/>
              <a:t> </a:t>
            </a:r>
            <a:endParaRPr lang="en-US" sz="2400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92D4-5905-4B42-B6A6-75F5FD60BD65}"/>
              </a:ext>
            </a:extLst>
          </p:cNvPr>
          <p:cNvSpPr/>
          <p:nvPr/>
        </p:nvSpPr>
        <p:spPr>
          <a:xfrm>
            <a:off x="581819" y="1401267"/>
            <a:ext cx="26825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spc="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“E</a:t>
            </a:r>
            <a:r>
              <a:rPr lang="en-US" b="1" i="1" spc="-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x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pe</a:t>
            </a:r>
            <a:r>
              <a:rPr lang="en-US" b="1" i="1" spc="-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r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i</a:t>
            </a:r>
            <a:r>
              <a:rPr lang="en-US" b="1" i="1" spc="-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enc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i</a:t>
            </a:r>
            <a:r>
              <a:rPr lang="en-US" b="1" i="1" spc="-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n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g</a:t>
            </a:r>
            <a:r>
              <a:rPr lang="en-US" b="1" i="1" spc="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tra</a:t>
            </a:r>
            <a:r>
              <a:rPr lang="en-US" b="1" i="1" spc="-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n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sition </a:t>
            </a:r>
            <a:r>
              <a:rPr lang="en-US" b="1" i="1" spc="-1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h</a:t>
            </a:r>
            <a:r>
              <a:rPr lang="en-US" b="1" i="1" spc="-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a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 m</a:t>
            </a:r>
            <a:r>
              <a:rPr lang="en-US" b="1" i="1" spc="-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a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de </a:t>
            </a:r>
            <a:r>
              <a:rPr lang="en-US" b="1" i="1" spc="-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m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e</a:t>
            </a:r>
            <a:r>
              <a:rPr lang="en-US" b="1" i="1" spc="-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a be</a:t>
            </a:r>
            <a:r>
              <a:rPr lang="en-US" b="1" i="1" spc="-10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t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ter p</a:t>
            </a:r>
            <a:r>
              <a:rPr lang="en-US" b="1" i="1" spc="-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e</a:t>
            </a:r>
            <a:r>
              <a:rPr lang="en-US" b="1" i="1" spc="-1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r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son a</a:t>
            </a:r>
            <a:r>
              <a:rPr lang="en-US" b="1" i="1" spc="-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n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d a </a:t>
            </a:r>
            <a:r>
              <a:rPr lang="en-US" b="1" i="1" spc="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b</a:t>
            </a:r>
            <a:r>
              <a:rPr lang="en-US" b="1" i="1" spc="-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e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t</a:t>
            </a:r>
            <a:r>
              <a:rPr lang="en-US" b="1" i="1" spc="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t</a:t>
            </a:r>
            <a:r>
              <a:rPr lang="en-US" b="1" i="1" spc="-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e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r C</a:t>
            </a:r>
            <a:r>
              <a:rPr lang="en-US" b="1" i="1" spc="-5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A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O.”</a:t>
            </a:r>
          </a:p>
          <a:p>
            <a:pPr algn="just"/>
            <a:endParaRPr lang="en-US" b="1" i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 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FA004E-7865-49FC-A222-21D90F94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856" y="1195553"/>
            <a:ext cx="4493324" cy="30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9671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MA-Hashtag-Powerpoint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36B6C2-DC4E-4A35-80BA-27759DE17FFC}"/>
              </a:ext>
            </a:extLst>
          </p:cNvPr>
          <p:cNvSpPr/>
          <p:nvPr/>
        </p:nvSpPr>
        <p:spPr>
          <a:xfrm>
            <a:off x="4572000" y="1765462"/>
            <a:ext cx="4572000" cy="62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3D60-30EF-4091-AA0B-1E496B0EE8F7}"/>
              </a:ext>
            </a:extLst>
          </p:cNvPr>
          <p:cNvSpPr/>
          <p:nvPr/>
        </p:nvSpPr>
        <p:spPr>
          <a:xfrm>
            <a:off x="100584" y="1256556"/>
            <a:ext cx="8759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6FFB-530E-4DDA-BBB8-1CFE3BB0BE60}"/>
              </a:ext>
            </a:extLst>
          </p:cNvPr>
          <p:cNvSpPr/>
          <p:nvPr/>
        </p:nvSpPr>
        <p:spPr>
          <a:xfrm>
            <a:off x="1545336" y="2464138"/>
            <a:ext cx="7744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80000"/>
              </a:lnSpc>
              <a:buSzPct val="85000"/>
            </a:pPr>
            <a:endParaRPr lang="en-US" b="1" dirty="0">
              <a:ea typeface="Cabin"/>
              <a:cs typeface="Cabin"/>
              <a:sym typeface="Cabin"/>
            </a:endParaRPr>
          </a:p>
          <a:p>
            <a:pPr marL="817563" lvl="1" indent="-296863">
              <a:lnSpc>
                <a:spcPct val="80000"/>
              </a:lnSpc>
              <a:buSzPct val="85000"/>
              <a:buFont typeface="Wingdings" pitchFamily="2" charset="2"/>
              <a:buChar char="§"/>
            </a:pPr>
            <a:endParaRPr lang="en-US" dirty="0">
              <a:ea typeface="Cabin"/>
              <a:cs typeface="Cabin"/>
              <a:sym typeface="Cab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8F92B-81FF-4448-BE0F-AA2A1919DA4C}"/>
              </a:ext>
            </a:extLst>
          </p:cNvPr>
          <p:cNvSpPr/>
          <p:nvPr/>
        </p:nvSpPr>
        <p:spPr>
          <a:xfrm>
            <a:off x="283464" y="1143224"/>
            <a:ext cx="85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br>
              <a:rPr lang="en-CA" dirty="0"/>
            </a:b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920A7-BDBE-4C40-A60D-3A57A59BCD85}"/>
              </a:ext>
            </a:extLst>
          </p:cNvPr>
          <p:cNvSpPr/>
          <p:nvPr/>
        </p:nvSpPr>
        <p:spPr>
          <a:xfrm>
            <a:off x="845820" y="1137954"/>
            <a:ext cx="7868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r>
              <a:rPr lang="en-CA" dirty="0"/>
              <a:t> </a:t>
            </a:r>
            <a:endParaRPr lang="en-US" sz="2400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92D4-5905-4B42-B6A6-75F5FD60BD65}"/>
              </a:ext>
            </a:extLst>
          </p:cNvPr>
          <p:cNvSpPr/>
          <p:nvPr/>
        </p:nvSpPr>
        <p:spPr>
          <a:xfrm>
            <a:off x="581819" y="1401267"/>
            <a:ext cx="813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i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 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487810-F63B-4C7D-A8E0-353496B78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61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MA-Hashtag-Powerpoint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36B6C2-DC4E-4A35-80BA-27759DE17FFC}"/>
              </a:ext>
            </a:extLst>
          </p:cNvPr>
          <p:cNvSpPr/>
          <p:nvPr/>
        </p:nvSpPr>
        <p:spPr>
          <a:xfrm>
            <a:off x="4572000" y="1765462"/>
            <a:ext cx="4572000" cy="62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3D60-30EF-4091-AA0B-1E496B0EE8F7}"/>
              </a:ext>
            </a:extLst>
          </p:cNvPr>
          <p:cNvSpPr/>
          <p:nvPr/>
        </p:nvSpPr>
        <p:spPr>
          <a:xfrm>
            <a:off x="100584" y="1256556"/>
            <a:ext cx="8759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6FFB-530E-4DDA-BBB8-1CFE3BB0BE60}"/>
              </a:ext>
            </a:extLst>
          </p:cNvPr>
          <p:cNvSpPr/>
          <p:nvPr/>
        </p:nvSpPr>
        <p:spPr>
          <a:xfrm>
            <a:off x="1545336" y="2464138"/>
            <a:ext cx="7744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80000"/>
              </a:lnSpc>
              <a:buSzPct val="85000"/>
            </a:pPr>
            <a:endParaRPr lang="en-US" b="1" dirty="0">
              <a:ea typeface="Cabin"/>
              <a:cs typeface="Cabin"/>
              <a:sym typeface="Cabin"/>
            </a:endParaRPr>
          </a:p>
          <a:p>
            <a:pPr marL="817563" lvl="1" indent="-296863">
              <a:lnSpc>
                <a:spcPct val="80000"/>
              </a:lnSpc>
              <a:buSzPct val="85000"/>
              <a:buFont typeface="Wingdings" pitchFamily="2" charset="2"/>
              <a:buChar char="§"/>
            </a:pPr>
            <a:endParaRPr lang="en-US" dirty="0">
              <a:ea typeface="Cabin"/>
              <a:cs typeface="Cabin"/>
              <a:sym typeface="Cab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8F92B-81FF-4448-BE0F-AA2A1919DA4C}"/>
              </a:ext>
            </a:extLst>
          </p:cNvPr>
          <p:cNvSpPr/>
          <p:nvPr/>
        </p:nvSpPr>
        <p:spPr>
          <a:xfrm>
            <a:off x="283464" y="1143224"/>
            <a:ext cx="85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br>
              <a:rPr lang="en-CA" dirty="0"/>
            </a:b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920A7-BDBE-4C40-A60D-3A57A59BCD85}"/>
              </a:ext>
            </a:extLst>
          </p:cNvPr>
          <p:cNvSpPr/>
          <p:nvPr/>
        </p:nvSpPr>
        <p:spPr>
          <a:xfrm>
            <a:off x="845820" y="1137954"/>
            <a:ext cx="7868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r>
              <a:rPr lang="en-CA" dirty="0"/>
              <a:t> </a:t>
            </a:r>
            <a:endParaRPr lang="en-US" sz="2400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92D4-5905-4B42-B6A6-75F5FD60BD65}"/>
              </a:ext>
            </a:extLst>
          </p:cNvPr>
          <p:cNvSpPr/>
          <p:nvPr/>
        </p:nvSpPr>
        <p:spPr>
          <a:xfrm>
            <a:off x="581819" y="1401267"/>
            <a:ext cx="813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i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 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C733A-E14F-4D6C-9B76-AC3B21E1B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877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MA-Hashtag-Powerpoint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36B6C2-DC4E-4A35-80BA-27759DE17FFC}"/>
              </a:ext>
            </a:extLst>
          </p:cNvPr>
          <p:cNvSpPr/>
          <p:nvPr/>
        </p:nvSpPr>
        <p:spPr>
          <a:xfrm>
            <a:off x="4572000" y="1765462"/>
            <a:ext cx="4572000" cy="62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3D60-30EF-4091-AA0B-1E496B0EE8F7}"/>
              </a:ext>
            </a:extLst>
          </p:cNvPr>
          <p:cNvSpPr/>
          <p:nvPr/>
        </p:nvSpPr>
        <p:spPr>
          <a:xfrm>
            <a:off x="100584" y="1256556"/>
            <a:ext cx="8759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6FFB-530E-4DDA-BBB8-1CFE3BB0BE60}"/>
              </a:ext>
            </a:extLst>
          </p:cNvPr>
          <p:cNvSpPr/>
          <p:nvPr/>
        </p:nvSpPr>
        <p:spPr>
          <a:xfrm>
            <a:off x="1545336" y="2464138"/>
            <a:ext cx="7744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80000"/>
              </a:lnSpc>
              <a:buSzPct val="85000"/>
            </a:pPr>
            <a:endParaRPr lang="en-US" b="1" dirty="0">
              <a:ea typeface="Cabin"/>
              <a:cs typeface="Cabin"/>
              <a:sym typeface="Cabin"/>
            </a:endParaRPr>
          </a:p>
          <a:p>
            <a:pPr marL="817563" lvl="1" indent="-296863">
              <a:lnSpc>
                <a:spcPct val="80000"/>
              </a:lnSpc>
              <a:buSzPct val="85000"/>
              <a:buFont typeface="Wingdings" pitchFamily="2" charset="2"/>
              <a:buChar char="§"/>
            </a:pPr>
            <a:endParaRPr lang="en-US" dirty="0">
              <a:ea typeface="Cabin"/>
              <a:cs typeface="Cabin"/>
              <a:sym typeface="Cab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8F92B-81FF-4448-BE0F-AA2A1919DA4C}"/>
              </a:ext>
            </a:extLst>
          </p:cNvPr>
          <p:cNvSpPr/>
          <p:nvPr/>
        </p:nvSpPr>
        <p:spPr>
          <a:xfrm>
            <a:off x="283464" y="1143224"/>
            <a:ext cx="85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br>
              <a:rPr lang="en-CA" dirty="0"/>
            </a:b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920A7-BDBE-4C40-A60D-3A57A59BCD85}"/>
              </a:ext>
            </a:extLst>
          </p:cNvPr>
          <p:cNvSpPr/>
          <p:nvPr/>
        </p:nvSpPr>
        <p:spPr>
          <a:xfrm>
            <a:off x="845820" y="1137954"/>
            <a:ext cx="7868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r>
              <a:rPr lang="en-CA" dirty="0"/>
              <a:t> </a:t>
            </a:r>
            <a:endParaRPr lang="en-US" sz="2400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92D4-5905-4B42-B6A6-75F5FD60BD65}"/>
              </a:ext>
            </a:extLst>
          </p:cNvPr>
          <p:cNvSpPr/>
          <p:nvPr/>
        </p:nvSpPr>
        <p:spPr>
          <a:xfrm>
            <a:off x="581819" y="1401267"/>
            <a:ext cx="813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i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 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357FE8-60ED-4BA1-83DA-C4D523F57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46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MA-Hashtag-Powerpoint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36B6C2-DC4E-4A35-80BA-27759DE17FFC}"/>
              </a:ext>
            </a:extLst>
          </p:cNvPr>
          <p:cNvSpPr/>
          <p:nvPr/>
        </p:nvSpPr>
        <p:spPr>
          <a:xfrm>
            <a:off x="4572000" y="1765462"/>
            <a:ext cx="4572000" cy="62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3D60-30EF-4091-AA0B-1E496B0EE8F7}"/>
              </a:ext>
            </a:extLst>
          </p:cNvPr>
          <p:cNvSpPr/>
          <p:nvPr/>
        </p:nvSpPr>
        <p:spPr>
          <a:xfrm>
            <a:off x="100584" y="1256556"/>
            <a:ext cx="8759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6FFB-530E-4DDA-BBB8-1CFE3BB0BE60}"/>
              </a:ext>
            </a:extLst>
          </p:cNvPr>
          <p:cNvSpPr/>
          <p:nvPr/>
        </p:nvSpPr>
        <p:spPr>
          <a:xfrm>
            <a:off x="1545336" y="2464138"/>
            <a:ext cx="7744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80000"/>
              </a:lnSpc>
              <a:buSzPct val="85000"/>
            </a:pPr>
            <a:endParaRPr lang="en-US" b="1" dirty="0">
              <a:ea typeface="Cabin"/>
              <a:cs typeface="Cabin"/>
              <a:sym typeface="Cabin"/>
            </a:endParaRPr>
          </a:p>
          <a:p>
            <a:pPr marL="817563" lvl="1" indent="-296863">
              <a:lnSpc>
                <a:spcPct val="80000"/>
              </a:lnSpc>
              <a:buSzPct val="85000"/>
              <a:buFont typeface="Wingdings" pitchFamily="2" charset="2"/>
              <a:buChar char="§"/>
            </a:pPr>
            <a:endParaRPr lang="en-US" dirty="0">
              <a:ea typeface="Cabin"/>
              <a:cs typeface="Cabin"/>
              <a:sym typeface="Cab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8F92B-81FF-4448-BE0F-AA2A1919DA4C}"/>
              </a:ext>
            </a:extLst>
          </p:cNvPr>
          <p:cNvSpPr/>
          <p:nvPr/>
        </p:nvSpPr>
        <p:spPr>
          <a:xfrm>
            <a:off x="283464" y="1143224"/>
            <a:ext cx="85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br>
              <a:rPr lang="en-CA" dirty="0"/>
            </a:b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920A7-BDBE-4C40-A60D-3A57A59BCD85}"/>
              </a:ext>
            </a:extLst>
          </p:cNvPr>
          <p:cNvSpPr/>
          <p:nvPr/>
        </p:nvSpPr>
        <p:spPr>
          <a:xfrm>
            <a:off x="845820" y="1137954"/>
            <a:ext cx="7868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r>
              <a:rPr lang="en-CA" dirty="0"/>
              <a:t> </a:t>
            </a:r>
            <a:endParaRPr lang="en-US" sz="2400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92D4-5905-4B42-B6A6-75F5FD60BD65}"/>
              </a:ext>
            </a:extLst>
          </p:cNvPr>
          <p:cNvSpPr/>
          <p:nvPr/>
        </p:nvSpPr>
        <p:spPr>
          <a:xfrm>
            <a:off x="581819" y="1401267"/>
            <a:ext cx="813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i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 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A89BBE-1035-4100-A983-7C7CF91D2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5946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MA-Hashtag-Powerpoint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36B6C2-DC4E-4A35-80BA-27759DE17FFC}"/>
              </a:ext>
            </a:extLst>
          </p:cNvPr>
          <p:cNvSpPr/>
          <p:nvPr/>
        </p:nvSpPr>
        <p:spPr>
          <a:xfrm>
            <a:off x="4572000" y="1765462"/>
            <a:ext cx="4572000" cy="62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3D60-30EF-4091-AA0B-1E496B0EE8F7}"/>
              </a:ext>
            </a:extLst>
          </p:cNvPr>
          <p:cNvSpPr/>
          <p:nvPr/>
        </p:nvSpPr>
        <p:spPr>
          <a:xfrm>
            <a:off x="100584" y="1256556"/>
            <a:ext cx="8759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6FFB-530E-4DDA-BBB8-1CFE3BB0BE60}"/>
              </a:ext>
            </a:extLst>
          </p:cNvPr>
          <p:cNvSpPr/>
          <p:nvPr/>
        </p:nvSpPr>
        <p:spPr>
          <a:xfrm>
            <a:off x="1545336" y="2464138"/>
            <a:ext cx="7744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80000"/>
              </a:lnSpc>
              <a:buSzPct val="85000"/>
            </a:pPr>
            <a:endParaRPr lang="en-US" b="1" dirty="0">
              <a:ea typeface="Cabin"/>
              <a:cs typeface="Cabin"/>
              <a:sym typeface="Cabin"/>
            </a:endParaRPr>
          </a:p>
          <a:p>
            <a:pPr marL="817563" lvl="1" indent="-296863">
              <a:lnSpc>
                <a:spcPct val="80000"/>
              </a:lnSpc>
              <a:buSzPct val="85000"/>
              <a:buFont typeface="Wingdings" pitchFamily="2" charset="2"/>
              <a:buChar char="§"/>
            </a:pPr>
            <a:endParaRPr lang="en-US" dirty="0">
              <a:ea typeface="Cabin"/>
              <a:cs typeface="Cabin"/>
              <a:sym typeface="Cab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8F92B-81FF-4448-BE0F-AA2A1919DA4C}"/>
              </a:ext>
            </a:extLst>
          </p:cNvPr>
          <p:cNvSpPr/>
          <p:nvPr/>
        </p:nvSpPr>
        <p:spPr>
          <a:xfrm>
            <a:off x="283464" y="1143224"/>
            <a:ext cx="85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br>
              <a:rPr lang="en-CA" dirty="0"/>
            </a:b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920A7-BDBE-4C40-A60D-3A57A59BCD85}"/>
              </a:ext>
            </a:extLst>
          </p:cNvPr>
          <p:cNvSpPr/>
          <p:nvPr/>
        </p:nvSpPr>
        <p:spPr>
          <a:xfrm>
            <a:off x="845820" y="1137954"/>
            <a:ext cx="7868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r>
              <a:rPr lang="en-CA" dirty="0"/>
              <a:t> </a:t>
            </a:r>
            <a:endParaRPr lang="en-US" sz="2400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92D4-5905-4B42-B6A6-75F5FD60BD65}"/>
              </a:ext>
            </a:extLst>
          </p:cNvPr>
          <p:cNvSpPr/>
          <p:nvPr/>
        </p:nvSpPr>
        <p:spPr>
          <a:xfrm>
            <a:off x="581819" y="1401267"/>
            <a:ext cx="813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i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 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8D266E-7B7D-4019-84FB-B13FC80E5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771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MA-Hashtag-Powerpoint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36B6C2-DC4E-4A35-80BA-27759DE17FFC}"/>
              </a:ext>
            </a:extLst>
          </p:cNvPr>
          <p:cNvSpPr/>
          <p:nvPr/>
        </p:nvSpPr>
        <p:spPr>
          <a:xfrm>
            <a:off x="4572000" y="1765462"/>
            <a:ext cx="4572000" cy="62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3D60-30EF-4091-AA0B-1E496B0EE8F7}"/>
              </a:ext>
            </a:extLst>
          </p:cNvPr>
          <p:cNvSpPr/>
          <p:nvPr/>
        </p:nvSpPr>
        <p:spPr>
          <a:xfrm>
            <a:off x="100584" y="1256556"/>
            <a:ext cx="8759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6FFB-530E-4DDA-BBB8-1CFE3BB0BE60}"/>
              </a:ext>
            </a:extLst>
          </p:cNvPr>
          <p:cNvSpPr/>
          <p:nvPr/>
        </p:nvSpPr>
        <p:spPr>
          <a:xfrm>
            <a:off x="1545336" y="2464138"/>
            <a:ext cx="7744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80000"/>
              </a:lnSpc>
              <a:buSzPct val="85000"/>
            </a:pPr>
            <a:endParaRPr lang="en-US" b="1" dirty="0">
              <a:ea typeface="Cabin"/>
              <a:cs typeface="Cabin"/>
              <a:sym typeface="Cabin"/>
            </a:endParaRPr>
          </a:p>
          <a:p>
            <a:pPr marL="817563" lvl="1" indent="-296863">
              <a:lnSpc>
                <a:spcPct val="80000"/>
              </a:lnSpc>
              <a:buSzPct val="85000"/>
              <a:buFont typeface="Wingdings" pitchFamily="2" charset="2"/>
              <a:buChar char="§"/>
            </a:pPr>
            <a:endParaRPr lang="en-US" dirty="0">
              <a:ea typeface="Cabin"/>
              <a:cs typeface="Cabin"/>
              <a:sym typeface="Cab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8F92B-81FF-4448-BE0F-AA2A1919DA4C}"/>
              </a:ext>
            </a:extLst>
          </p:cNvPr>
          <p:cNvSpPr/>
          <p:nvPr/>
        </p:nvSpPr>
        <p:spPr>
          <a:xfrm>
            <a:off x="283464" y="1143224"/>
            <a:ext cx="85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br>
              <a:rPr lang="en-CA" dirty="0"/>
            </a:b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920A7-BDBE-4C40-A60D-3A57A59BCD85}"/>
              </a:ext>
            </a:extLst>
          </p:cNvPr>
          <p:cNvSpPr/>
          <p:nvPr/>
        </p:nvSpPr>
        <p:spPr>
          <a:xfrm>
            <a:off x="845820" y="1137954"/>
            <a:ext cx="7868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r>
              <a:rPr lang="en-CA" dirty="0"/>
              <a:t> </a:t>
            </a:r>
            <a:endParaRPr lang="en-US" sz="2400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92D4-5905-4B42-B6A6-75F5FD60BD65}"/>
              </a:ext>
            </a:extLst>
          </p:cNvPr>
          <p:cNvSpPr/>
          <p:nvPr/>
        </p:nvSpPr>
        <p:spPr>
          <a:xfrm>
            <a:off x="581819" y="1401267"/>
            <a:ext cx="813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i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 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76A555-2C99-47B1-94FE-BDC45C1A8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098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0084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MA-Hashtag-Powerpoint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716353-D58F-46C5-95F1-09C3A86FFBE5}"/>
              </a:ext>
            </a:extLst>
          </p:cNvPr>
          <p:cNvSpPr/>
          <p:nvPr/>
        </p:nvSpPr>
        <p:spPr>
          <a:xfrm>
            <a:off x="-19224" y="294217"/>
            <a:ext cx="8999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000" b="1" dirty="0"/>
              <a:t>CAO MEMBERS IN TRANSITION TOOLKIT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36B6C2-DC4E-4A35-80BA-27759DE17FFC}"/>
              </a:ext>
            </a:extLst>
          </p:cNvPr>
          <p:cNvSpPr/>
          <p:nvPr/>
        </p:nvSpPr>
        <p:spPr>
          <a:xfrm>
            <a:off x="4572000" y="1765462"/>
            <a:ext cx="4572000" cy="62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3D60-30EF-4091-AA0B-1E496B0EE8F7}"/>
              </a:ext>
            </a:extLst>
          </p:cNvPr>
          <p:cNvSpPr/>
          <p:nvPr/>
        </p:nvSpPr>
        <p:spPr>
          <a:xfrm>
            <a:off x="100584" y="1256556"/>
            <a:ext cx="8759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6FFB-530E-4DDA-BBB8-1CFE3BB0BE60}"/>
              </a:ext>
            </a:extLst>
          </p:cNvPr>
          <p:cNvSpPr/>
          <p:nvPr/>
        </p:nvSpPr>
        <p:spPr>
          <a:xfrm>
            <a:off x="1545336" y="2464138"/>
            <a:ext cx="7744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80000"/>
              </a:lnSpc>
              <a:buSzPct val="85000"/>
            </a:pPr>
            <a:endParaRPr lang="en-US" b="1" dirty="0">
              <a:ea typeface="Cabin"/>
              <a:cs typeface="Cabin"/>
              <a:sym typeface="Cabin"/>
            </a:endParaRPr>
          </a:p>
          <a:p>
            <a:pPr marL="817563" lvl="1" indent="-296863">
              <a:lnSpc>
                <a:spcPct val="80000"/>
              </a:lnSpc>
              <a:buSzPct val="85000"/>
              <a:buFont typeface="Wingdings" pitchFamily="2" charset="2"/>
              <a:buChar char="§"/>
            </a:pPr>
            <a:endParaRPr lang="en-US" dirty="0">
              <a:ea typeface="Cabin"/>
              <a:cs typeface="Cabin"/>
              <a:sym typeface="Cab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8F92B-81FF-4448-BE0F-AA2A1919DA4C}"/>
              </a:ext>
            </a:extLst>
          </p:cNvPr>
          <p:cNvSpPr/>
          <p:nvPr/>
        </p:nvSpPr>
        <p:spPr>
          <a:xfrm>
            <a:off x="283464" y="1143224"/>
            <a:ext cx="85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br>
              <a:rPr lang="en-CA" dirty="0"/>
            </a:b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920A7-BDBE-4C40-A60D-3A57A59BCD85}"/>
              </a:ext>
            </a:extLst>
          </p:cNvPr>
          <p:cNvSpPr/>
          <p:nvPr/>
        </p:nvSpPr>
        <p:spPr>
          <a:xfrm>
            <a:off x="845820" y="1137954"/>
            <a:ext cx="7868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r>
              <a:rPr lang="en-CA" dirty="0"/>
              <a:t> </a:t>
            </a:r>
            <a:endParaRPr lang="en-US" sz="2400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92D4-5905-4B42-B6A6-75F5FD60BD65}"/>
              </a:ext>
            </a:extLst>
          </p:cNvPr>
          <p:cNvSpPr/>
          <p:nvPr/>
        </p:nvSpPr>
        <p:spPr>
          <a:xfrm>
            <a:off x="581819" y="1401267"/>
            <a:ext cx="813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i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 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AFFD9B-A146-4CF2-AA34-EB8B43207AD9}"/>
              </a:ext>
            </a:extLst>
          </p:cNvPr>
          <p:cNvSpPr/>
          <p:nvPr/>
        </p:nvSpPr>
        <p:spPr>
          <a:xfrm>
            <a:off x="301752" y="1474351"/>
            <a:ext cx="8357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</a:rPr>
              <a:t>The landscape of transitioned CAOs throughout Canada continues to grow.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</a:rPr>
              <a:t>Toolkit developed based on personal experiences.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</a:rPr>
              <a:t>Advice on Pre-Transition, During Transition, and Post Transition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</a:rPr>
              <a:t>Input from 16 CAMA members.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</a:rPr>
              <a:t>Thank you Companions!  </a:t>
            </a:r>
            <a:endParaRPr lang="en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CE0357-7921-49E3-A8D4-27DE32D1D8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3097042"/>
            <a:ext cx="1574800" cy="13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090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MA-Hashtag-Powerpoint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0584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716353-D58F-46C5-95F1-09C3A86FFBE5}"/>
              </a:ext>
            </a:extLst>
          </p:cNvPr>
          <p:cNvSpPr/>
          <p:nvPr/>
        </p:nvSpPr>
        <p:spPr>
          <a:xfrm>
            <a:off x="258899" y="294217"/>
            <a:ext cx="8443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000" b="1" dirty="0"/>
              <a:t>THANK YOU TO STEERING COMMITTEE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36B6C2-DC4E-4A35-80BA-27759DE17FFC}"/>
              </a:ext>
            </a:extLst>
          </p:cNvPr>
          <p:cNvSpPr/>
          <p:nvPr/>
        </p:nvSpPr>
        <p:spPr>
          <a:xfrm>
            <a:off x="4572000" y="1765462"/>
            <a:ext cx="4572000" cy="62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3D60-30EF-4091-AA0B-1E496B0EE8F7}"/>
              </a:ext>
            </a:extLst>
          </p:cNvPr>
          <p:cNvSpPr/>
          <p:nvPr/>
        </p:nvSpPr>
        <p:spPr>
          <a:xfrm>
            <a:off x="100584" y="1256556"/>
            <a:ext cx="8759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6FFB-530E-4DDA-BBB8-1CFE3BB0BE60}"/>
              </a:ext>
            </a:extLst>
          </p:cNvPr>
          <p:cNvSpPr/>
          <p:nvPr/>
        </p:nvSpPr>
        <p:spPr>
          <a:xfrm>
            <a:off x="1545336" y="2464138"/>
            <a:ext cx="7744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80000"/>
              </a:lnSpc>
              <a:buSzPct val="85000"/>
            </a:pPr>
            <a:endParaRPr lang="en-US" b="1" dirty="0">
              <a:ea typeface="Cabin"/>
              <a:cs typeface="Cabin"/>
              <a:sym typeface="Cabin"/>
            </a:endParaRPr>
          </a:p>
          <a:p>
            <a:pPr marL="817563" lvl="1" indent="-296863">
              <a:lnSpc>
                <a:spcPct val="80000"/>
              </a:lnSpc>
              <a:buSzPct val="85000"/>
              <a:buFont typeface="Wingdings" pitchFamily="2" charset="2"/>
              <a:buChar char="§"/>
            </a:pPr>
            <a:endParaRPr lang="en-US" dirty="0">
              <a:ea typeface="Cabin"/>
              <a:cs typeface="Cabin"/>
              <a:sym typeface="Cab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8F92B-81FF-4448-BE0F-AA2A1919DA4C}"/>
              </a:ext>
            </a:extLst>
          </p:cNvPr>
          <p:cNvSpPr/>
          <p:nvPr/>
        </p:nvSpPr>
        <p:spPr>
          <a:xfrm>
            <a:off x="283464" y="1143224"/>
            <a:ext cx="85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br>
              <a:rPr lang="en-CA" dirty="0"/>
            </a:b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920A7-BDBE-4C40-A60D-3A57A59BCD85}"/>
              </a:ext>
            </a:extLst>
          </p:cNvPr>
          <p:cNvSpPr/>
          <p:nvPr/>
        </p:nvSpPr>
        <p:spPr>
          <a:xfrm>
            <a:off x="845820" y="1137954"/>
            <a:ext cx="7868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r>
              <a:rPr lang="en-CA" dirty="0"/>
              <a:t> </a:t>
            </a:r>
            <a:endParaRPr lang="en-US" sz="2400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92D4-5905-4B42-B6A6-75F5FD60BD65}"/>
              </a:ext>
            </a:extLst>
          </p:cNvPr>
          <p:cNvSpPr/>
          <p:nvPr/>
        </p:nvSpPr>
        <p:spPr>
          <a:xfrm>
            <a:off x="581819" y="1401267"/>
            <a:ext cx="813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i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 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AFFD9B-A146-4CF2-AA34-EB8B43207AD9}"/>
              </a:ext>
            </a:extLst>
          </p:cNvPr>
          <p:cNvSpPr/>
          <p:nvPr/>
        </p:nvSpPr>
        <p:spPr>
          <a:xfrm>
            <a:off x="301752" y="1474351"/>
            <a:ext cx="835761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Tony </a:t>
            </a:r>
            <a:r>
              <a:rPr lang="en-CA" sz="17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Kulbisky</a:t>
            </a:r>
            <a:r>
              <a:rPr lang="en-CA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CAO, Town of Devon, AB / Chair – Board Representative for Alberta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Jeff Renaud</a:t>
            </a:r>
            <a:r>
              <a:rPr lang="en-CA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CAO, Town of St. Stephen, NB / First Vice-President – Member At Large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Jake Rudolph</a:t>
            </a:r>
            <a:r>
              <a:rPr lang="en-CA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CAO, City of Nanaimo, BC / Second Vice-President / Board Representative for British Columbia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Rodney Cumby</a:t>
            </a:r>
            <a:r>
              <a:rPr lang="en-CA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City Manager, City of </a:t>
            </a:r>
            <a:r>
              <a:rPr lang="en-CA" sz="17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Cornerbrook</a:t>
            </a:r>
            <a:r>
              <a:rPr lang="en-CA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NL / CAMA Member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Jennifer Goodine</a:t>
            </a:r>
            <a:r>
              <a:rPr lang="en-CA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CAMA Executive Director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700" b="1" dirty="0">
                <a:latin typeface="Arial" panose="020B0604020202020204" pitchFamily="34" charset="0"/>
                <a:cs typeface="Arial" panose="020B0604020202020204" pitchFamily="34" charset="0"/>
              </a:rPr>
              <a:t>Susan Shannon</a:t>
            </a:r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, Principal, </a:t>
            </a:r>
            <a:r>
              <a:rPr lang="en-CA" sz="1700" dirty="0" err="1">
                <a:latin typeface="Arial" panose="020B0604020202020204" pitchFamily="34" charset="0"/>
                <a:cs typeface="Arial" panose="020B0604020202020204" pitchFamily="34" charset="0"/>
              </a:rPr>
              <a:t>muniSERV</a:t>
            </a:r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CA" sz="1700" dirty="0" err="1">
                <a:latin typeface="Arial" panose="020B0604020202020204" pitchFamily="34" charset="0"/>
                <a:cs typeface="Arial" panose="020B0604020202020204" pitchFamily="34" charset="0"/>
              </a:rPr>
              <a:t>muniJOBS</a:t>
            </a:r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 - Consultant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286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36B6C2-DC4E-4A35-80BA-27759DE17FFC}"/>
              </a:ext>
            </a:extLst>
          </p:cNvPr>
          <p:cNvSpPr/>
          <p:nvPr/>
        </p:nvSpPr>
        <p:spPr>
          <a:xfrm>
            <a:off x="4572000" y="1765462"/>
            <a:ext cx="4572000" cy="62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3D60-30EF-4091-AA0B-1E496B0EE8F7}"/>
              </a:ext>
            </a:extLst>
          </p:cNvPr>
          <p:cNvSpPr/>
          <p:nvPr/>
        </p:nvSpPr>
        <p:spPr>
          <a:xfrm>
            <a:off x="100584" y="1256556"/>
            <a:ext cx="8759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6FFB-530E-4DDA-BBB8-1CFE3BB0BE60}"/>
              </a:ext>
            </a:extLst>
          </p:cNvPr>
          <p:cNvSpPr/>
          <p:nvPr/>
        </p:nvSpPr>
        <p:spPr>
          <a:xfrm>
            <a:off x="1545336" y="2464138"/>
            <a:ext cx="7744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80000"/>
              </a:lnSpc>
              <a:buSzPct val="85000"/>
            </a:pPr>
            <a:endParaRPr lang="en-US" b="1" dirty="0">
              <a:ea typeface="Cabin"/>
              <a:cs typeface="Cabin"/>
              <a:sym typeface="Cabin"/>
            </a:endParaRPr>
          </a:p>
          <a:p>
            <a:pPr marL="817563" lvl="1" indent="-296863">
              <a:lnSpc>
                <a:spcPct val="80000"/>
              </a:lnSpc>
              <a:buSzPct val="85000"/>
              <a:buFont typeface="Wingdings" pitchFamily="2" charset="2"/>
              <a:buChar char="§"/>
            </a:pPr>
            <a:endParaRPr lang="en-US" dirty="0">
              <a:ea typeface="Cabin"/>
              <a:cs typeface="Cabin"/>
              <a:sym typeface="Cab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8F92B-81FF-4448-BE0F-AA2A1919DA4C}"/>
              </a:ext>
            </a:extLst>
          </p:cNvPr>
          <p:cNvSpPr/>
          <p:nvPr/>
        </p:nvSpPr>
        <p:spPr>
          <a:xfrm>
            <a:off x="283464" y="1143224"/>
            <a:ext cx="85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br>
              <a:rPr lang="en-CA" dirty="0"/>
            </a:b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920A7-BDBE-4C40-A60D-3A57A59BCD85}"/>
              </a:ext>
            </a:extLst>
          </p:cNvPr>
          <p:cNvSpPr/>
          <p:nvPr/>
        </p:nvSpPr>
        <p:spPr>
          <a:xfrm>
            <a:off x="845820" y="1137954"/>
            <a:ext cx="7868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r>
              <a:rPr lang="en-CA" dirty="0"/>
              <a:t> </a:t>
            </a:r>
            <a:endParaRPr lang="en-US" sz="2400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92D4-5905-4B42-B6A6-75F5FD60BD65}"/>
              </a:ext>
            </a:extLst>
          </p:cNvPr>
          <p:cNvSpPr/>
          <p:nvPr/>
        </p:nvSpPr>
        <p:spPr>
          <a:xfrm>
            <a:off x="581819" y="1401267"/>
            <a:ext cx="813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i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 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AFFD9B-A146-4CF2-AA34-EB8B43207AD9}"/>
              </a:ext>
            </a:extLst>
          </p:cNvPr>
          <p:cNvSpPr/>
          <p:nvPr/>
        </p:nvSpPr>
        <p:spPr>
          <a:xfrm>
            <a:off x="301752" y="1474351"/>
            <a:ext cx="8357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37C09E-CA5E-4918-B0D3-D20E843FF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86" y="0"/>
            <a:ext cx="80072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769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MA-Hashtag-Powerpoint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36B6C2-DC4E-4A35-80BA-27759DE17FFC}"/>
              </a:ext>
            </a:extLst>
          </p:cNvPr>
          <p:cNvSpPr/>
          <p:nvPr/>
        </p:nvSpPr>
        <p:spPr>
          <a:xfrm>
            <a:off x="4572000" y="1765462"/>
            <a:ext cx="4572000" cy="62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3D60-30EF-4091-AA0B-1E496B0EE8F7}"/>
              </a:ext>
            </a:extLst>
          </p:cNvPr>
          <p:cNvSpPr/>
          <p:nvPr/>
        </p:nvSpPr>
        <p:spPr>
          <a:xfrm>
            <a:off x="100584" y="1256556"/>
            <a:ext cx="8759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6FFB-530E-4DDA-BBB8-1CFE3BB0BE60}"/>
              </a:ext>
            </a:extLst>
          </p:cNvPr>
          <p:cNvSpPr/>
          <p:nvPr/>
        </p:nvSpPr>
        <p:spPr>
          <a:xfrm>
            <a:off x="1545336" y="2464138"/>
            <a:ext cx="7744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80000"/>
              </a:lnSpc>
              <a:buSzPct val="85000"/>
            </a:pPr>
            <a:endParaRPr lang="en-US" b="1" dirty="0">
              <a:ea typeface="Cabin"/>
              <a:cs typeface="Cabin"/>
              <a:sym typeface="Cabin"/>
            </a:endParaRPr>
          </a:p>
          <a:p>
            <a:pPr marL="817563" lvl="1" indent="-296863">
              <a:lnSpc>
                <a:spcPct val="80000"/>
              </a:lnSpc>
              <a:buSzPct val="85000"/>
              <a:buFont typeface="Wingdings" pitchFamily="2" charset="2"/>
              <a:buChar char="§"/>
            </a:pPr>
            <a:endParaRPr lang="en-US" dirty="0">
              <a:ea typeface="Cabin"/>
              <a:cs typeface="Cabin"/>
              <a:sym typeface="Cab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8F92B-81FF-4448-BE0F-AA2A1919DA4C}"/>
              </a:ext>
            </a:extLst>
          </p:cNvPr>
          <p:cNvSpPr/>
          <p:nvPr/>
        </p:nvSpPr>
        <p:spPr>
          <a:xfrm>
            <a:off x="283464" y="1143224"/>
            <a:ext cx="85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br>
              <a:rPr lang="en-CA" dirty="0"/>
            </a:b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920A7-BDBE-4C40-A60D-3A57A59BCD85}"/>
              </a:ext>
            </a:extLst>
          </p:cNvPr>
          <p:cNvSpPr/>
          <p:nvPr/>
        </p:nvSpPr>
        <p:spPr>
          <a:xfrm>
            <a:off x="845820" y="1137954"/>
            <a:ext cx="7868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r>
              <a:rPr lang="en-CA" dirty="0"/>
              <a:t> </a:t>
            </a:r>
            <a:endParaRPr lang="en-US" sz="2400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92D4-5905-4B42-B6A6-75F5FD60BD65}"/>
              </a:ext>
            </a:extLst>
          </p:cNvPr>
          <p:cNvSpPr/>
          <p:nvPr/>
        </p:nvSpPr>
        <p:spPr>
          <a:xfrm>
            <a:off x="581819" y="1401267"/>
            <a:ext cx="813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i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 </a:t>
            </a:r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793B29-B6DE-4215-9C92-EF30E2FBE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2" y="71314"/>
            <a:ext cx="8181892" cy="43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387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MA-Hashtag-Powerpoint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36B6C2-DC4E-4A35-80BA-27759DE17FFC}"/>
              </a:ext>
            </a:extLst>
          </p:cNvPr>
          <p:cNvSpPr/>
          <p:nvPr/>
        </p:nvSpPr>
        <p:spPr>
          <a:xfrm>
            <a:off x="4572000" y="1765462"/>
            <a:ext cx="4572000" cy="62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3D60-30EF-4091-AA0B-1E496B0EE8F7}"/>
              </a:ext>
            </a:extLst>
          </p:cNvPr>
          <p:cNvSpPr/>
          <p:nvPr/>
        </p:nvSpPr>
        <p:spPr>
          <a:xfrm>
            <a:off x="100584" y="1256556"/>
            <a:ext cx="8759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6FFB-530E-4DDA-BBB8-1CFE3BB0BE60}"/>
              </a:ext>
            </a:extLst>
          </p:cNvPr>
          <p:cNvSpPr/>
          <p:nvPr/>
        </p:nvSpPr>
        <p:spPr>
          <a:xfrm>
            <a:off x="1545336" y="2464138"/>
            <a:ext cx="7744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80000"/>
              </a:lnSpc>
              <a:buSzPct val="85000"/>
            </a:pPr>
            <a:endParaRPr lang="en-US" b="1" dirty="0">
              <a:ea typeface="Cabin"/>
              <a:cs typeface="Cabin"/>
              <a:sym typeface="Cabin"/>
            </a:endParaRPr>
          </a:p>
          <a:p>
            <a:pPr marL="817563" lvl="1" indent="-296863">
              <a:lnSpc>
                <a:spcPct val="80000"/>
              </a:lnSpc>
              <a:buSzPct val="85000"/>
              <a:buFont typeface="Wingdings" pitchFamily="2" charset="2"/>
              <a:buChar char="§"/>
            </a:pPr>
            <a:endParaRPr lang="en-US" dirty="0">
              <a:ea typeface="Cabin"/>
              <a:cs typeface="Cabin"/>
              <a:sym typeface="Cab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8F92B-81FF-4448-BE0F-AA2A1919DA4C}"/>
              </a:ext>
            </a:extLst>
          </p:cNvPr>
          <p:cNvSpPr/>
          <p:nvPr/>
        </p:nvSpPr>
        <p:spPr>
          <a:xfrm>
            <a:off x="283464" y="1143224"/>
            <a:ext cx="85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br>
              <a:rPr lang="en-CA" dirty="0"/>
            </a:b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920A7-BDBE-4C40-A60D-3A57A59BCD85}"/>
              </a:ext>
            </a:extLst>
          </p:cNvPr>
          <p:cNvSpPr/>
          <p:nvPr/>
        </p:nvSpPr>
        <p:spPr>
          <a:xfrm>
            <a:off x="845820" y="1137954"/>
            <a:ext cx="7868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r>
              <a:rPr lang="en-CA" dirty="0"/>
              <a:t> </a:t>
            </a:r>
            <a:endParaRPr lang="en-US" sz="2400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92D4-5905-4B42-B6A6-75F5FD60BD65}"/>
              </a:ext>
            </a:extLst>
          </p:cNvPr>
          <p:cNvSpPr/>
          <p:nvPr/>
        </p:nvSpPr>
        <p:spPr>
          <a:xfrm>
            <a:off x="581819" y="1401267"/>
            <a:ext cx="813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i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 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44FA2E-FD59-4444-A51E-46281C371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775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MA-Hashtag-Powerpoint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36B6C2-DC4E-4A35-80BA-27759DE17FFC}"/>
              </a:ext>
            </a:extLst>
          </p:cNvPr>
          <p:cNvSpPr/>
          <p:nvPr/>
        </p:nvSpPr>
        <p:spPr>
          <a:xfrm>
            <a:off x="4572000" y="1765462"/>
            <a:ext cx="4572000" cy="62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3D60-30EF-4091-AA0B-1E496B0EE8F7}"/>
              </a:ext>
            </a:extLst>
          </p:cNvPr>
          <p:cNvSpPr/>
          <p:nvPr/>
        </p:nvSpPr>
        <p:spPr>
          <a:xfrm>
            <a:off x="100584" y="1256556"/>
            <a:ext cx="8759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6FFB-530E-4DDA-BBB8-1CFE3BB0BE60}"/>
              </a:ext>
            </a:extLst>
          </p:cNvPr>
          <p:cNvSpPr/>
          <p:nvPr/>
        </p:nvSpPr>
        <p:spPr>
          <a:xfrm>
            <a:off x="1545336" y="2464138"/>
            <a:ext cx="7744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80000"/>
              </a:lnSpc>
              <a:buSzPct val="85000"/>
            </a:pPr>
            <a:endParaRPr lang="en-US" b="1" dirty="0">
              <a:ea typeface="Cabin"/>
              <a:cs typeface="Cabin"/>
              <a:sym typeface="Cabin"/>
            </a:endParaRPr>
          </a:p>
          <a:p>
            <a:pPr marL="817563" lvl="1" indent="-296863">
              <a:lnSpc>
                <a:spcPct val="80000"/>
              </a:lnSpc>
              <a:buSzPct val="85000"/>
              <a:buFont typeface="Wingdings" pitchFamily="2" charset="2"/>
              <a:buChar char="§"/>
            </a:pPr>
            <a:endParaRPr lang="en-US" dirty="0">
              <a:ea typeface="Cabin"/>
              <a:cs typeface="Cabin"/>
              <a:sym typeface="Cab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8F92B-81FF-4448-BE0F-AA2A1919DA4C}"/>
              </a:ext>
            </a:extLst>
          </p:cNvPr>
          <p:cNvSpPr/>
          <p:nvPr/>
        </p:nvSpPr>
        <p:spPr>
          <a:xfrm>
            <a:off x="283464" y="1143224"/>
            <a:ext cx="85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br>
              <a:rPr lang="en-CA" dirty="0"/>
            </a:b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920A7-BDBE-4C40-A60D-3A57A59BCD85}"/>
              </a:ext>
            </a:extLst>
          </p:cNvPr>
          <p:cNvSpPr/>
          <p:nvPr/>
        </p:nvSpPr>
        <p:spPr>
          <a:xfrm>
            <a:off x="845820" y="1137954"/>
            <a:ext cx="7868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r>
              <a:rPr lang="en-CA" dirty="0"/>
              <a:t> </a:t>
            </a:r>
            <a:endParaRPr lang="en-US" sz="2400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1B6BBA-5778-4F18-A772-657756D71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771"/>
            <a:ext cx="9144000" cy="51751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1F92D4-5905-4B42-B6A6-75F5FD60BD65}"/>
              </a:ext>
            </a:extLst>
          </p:cNvPr>
          <p:cNvSpPr/>
          <p:nvPr/>
        </p:nvSpPr>
        <p:spPr>
          <a:xfrm>
            <a:off x="581819" y="1401267"/>
            <a:ext cx="813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i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02707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MA-Hashtag-Powerpoint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36B6C2-DC4E-4A35-80BA-27759DE17FFC}"/>
              </a:ext>
            </a:extLst>
          </p:cNvPr>
          <p:cNvSpPr/>
          <p:nvPr/>
        </p:nvSpPr>
        <p:spPr>
          <a:xfrm>
            <a:off x="4572000" y="1765462"/>
            <a:ext cx="4572000" cy="625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  <a:p>
            <a:pPr marL="400050">
              <a:lnSpc>
                <a:spcPct val="80000"/>
              </a:lnSpc>
              <a:spcBef>
                <a:spcPts val="700"/>
              </a:spcBef>
              <a:buSzPct val="82875"/>
              <a:buFont typeface="Wingdings" pitchFamily="2" charset="2"/>
              <a:buChar char="§"/>
            </a:pPr>
            <a:endParaRPr lang="en-US" dirty="0">
              <a:latin typeface="Arial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63D60-30EF-4091-AA0B-1E496B0EE8F7}"/>
              </a:ext>
            </a:extLst>
          </p:cNvPr>
          <p:cNvSpPr/>
          <p:nvPr/>
        </p:nvSpPr>
        <p:spPr>
          <a:xfrm>
            <a:off x="100584" y="1256556"/>
            <a:ext cx="8759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B6FFB-530E-4DDA-BBB8-1CFE3BB0BE60}"/>
              </a:ext>
            </a:extLst>
          </p:cNvPr>
          <p:cNvSpPr/>
          <p:nvPr/>
        </p:nvSpPr>
        <p:spPr>
          <a:xfrm>
            <a:off x="1545336" y="2464138"/>
            <a:ext cx="7744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80000"/>
              </a:lnSpc>
              <a:buSzPct val="85000"/>
            </a:pPr>
            <a:endParaRPr lang="en-US" b="1" dirty="0">
              <a:ea typeface="Cabin"/>
              <a:cs typeface="Cabin"/>
              <a:sym typeface="Cabin"/>
            </a:endParaRPr>
          </a:p>
          <a:p>
            <a:pPr marL="817563" lvl="1" indent="-296863">
              <a:lnSpc>
                <a:spcPct val="80000"/>
              </a:lnSpc>
              <a:buSzPct val="85000"/>
              <a:buFont typeface="Wingdings" pitchFamily="2" charset="2"/>
              <a:buChar char="§"/>
            </a:pPr>
            <a:endParaRPr lang="en-US" dirty="0">
              <a:ea typeface="Cabin"/>
              <a:cs typeface="Cabin"/>
              <a:sym typeface="Cab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8F92B-81FF-4448-BE0F-AA2A1919DA4C}"/>
              </a:ext>
            </a:extLst>
          </p:cNvPr>
          <p:cNvSpPr/>
          <p:nvPr/>
        </p:nvSpPr>
        <p:spPr>
          <a:xfrm>
            <a:off x="283464" y="1143224"/>
            <a:ext cx="853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br>
              <a:rPr lang="en-CA" dirty="0"/>
            </a:b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920A7-BDBE-4C40-A60D-3A57A59BCD85}"/>
              </a:ext>
            </a:extLst>
          </p:cNvPr>
          <p:cNvSpPr/>
          <p:nvPr/>
        </p:nvSpPr>
        <p:spPr>
          <a:xfrm>
            <a:off x="845820" y="1137954"/>
            <a:ext cx="7868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pPr lvl="1" indent="0"/>
            <a:endParaRPr lang="en-US" sz="2400" u="sng" dirty="0"/>
          </a:p>
          <a:p>
            <a:r>
              <a:rPr lang="en-CA" dirty="0"/>
              <a:t> </a:t>
            </a:r>
            <a:endParaRPr lang="en-US" sz="2400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  <a:p>
            <a:pPr lvl="1" indent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92D4-5905-4B42-B6A6-75F5FD60BD65}"/>
              </a:ext>
            </a:extLst>
          </p:cNvPr>
          <p:cNvSpPr/>
          <p:nvPr/>
        </p:nvSpPr>
        <p:spPr>
          <a:xfrm>
            <a:off x="581819" y="1401267"/>
            <a:ext cx="813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i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 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D8AF4A-8DAD-4C5B-8B41-BA5833A12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56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210</Words>
  <Application>Microsoft Office PowerPoint</Application>
  <PresentationFormat>On-screen Show (16:9)</PresentationFormat>
  <Paragraphs>203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Goodine, Jennifer</dc:creator>
  <cp:lastModifiedBy>Susan Shannon</cp:lastModifiedBy>
  <cp:revision>120</cp:revision>
  <dcterms:modified xsi:type="dcterms:W3CDTF">2019-05-22T19:52:15Z</dcterms:modified>
</cp:coreProperties>
</file>