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theme/theme7.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8.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9.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0.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1.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719" r:id="rId2"/>
    <p:sldMasterId id="2147483866" r:id="rId3"/>
    <p:sldMasterId id="2147483934" r:id="rId4"/>
    <p:sldMasterId id="2147483950" r:id="rId5"/>
    <p:sldMasterId id="2147483996" r:id="rId6"/>
    <p:sldMasterId id="2147484001" r:id="rId7"/>
    <p:sldMasterId id="2147484012" r:id="rId8"/>
    <p:sldMasterId id="2147484095" r:id="rId9"/>
    <p:sldMasterId id="2147484100" r:id="rId10"/>
    <p:sldMasterId id="2147484192" r:id="rId11"/>
    <p:sldMasterId id="2147484210" r:id="rId12"/>
  </p:sldMasterIdLst>
  <p:notesMasterIdLst>
    <p:notesMasterId r:id="rId48"/>
  </p:notesMasterIdLst>
  <p:handoutMasterIdLst>
    <p:handoutMasterId r:id="rId49"/>
  </p:handoutMasterIdLst>
  <p:sldIdLst>
    <p:sldId id="513" r:id="rId13"/>
    <p:sldId id="529" r:id="rId14"/>
    <p:sldId id="459" r:id="rId15"/>
    <p:sldId id="494" r:id="rId16"/>
    <p:sldId id="522" r:id="rId17"/>
    <p:sldId id="526" r:id="rId18"/>
    <p:sldId id="453" r:id="rId19"/>
    <p:sldId id="514" r:id="rId20"/>
    <p:sldId id="528" r:id="rId21"/>
    <p:sldId id="402" r:id="rId22"/>
    <p:sldId id="434" r:id="rId23"/>
    <p:sldId id="527" r:id="rId24"/>
    <p:sldId id="525" r:id="rId25"/>
    <p:sldId id="313" r:id="rId26"/>
    <p:sldId id="332" r:id="rId27"/>
    <p:sldId id="333" r:id="rId28"/>
    <p:sldId id="327" r:id="rId29"/>
    <p:sldId id="267" r:id="rId30"/>
    <p:sldId id="473" r:id="rId31"/>
    <p:sldId id="498" r:id="rId32"/>
    <p:sldId id="499" r:id="rId33"/>
    <p:sldId id="470" r:id="rId34"/>
    <p:sldId id="503" r:id="rId35"/>
    <p:sldId id="256" r:id="rId36"/>
    <p:sldId id="515" r:id="rId37"/>
    <p:sldId id="471" r:id="rId38"/>
    <p:sldId id="520" r:id="rId39"/>
    <p:sldId id="495" r:id="rId40"/>
    <p:sldId id="501" r:id="rId41"/>
    <p:sldId id="437" r:id="rId42"/>
    <p:sldId id="474" r:id="rId43"/>
    <p:sldId id="279" r:id="rId44"/>
    <p:sldId id="273" r:id="rId45"/>
    <p:sldId id="428" r:id="rId46"/>
    <p:sldId id="429"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al Pietrus" initials="MP" lastIdx="2" clrIdx="0">
    <p:extLst>
      <p:ext uri="{19B8F6BF-5375-455C-9EA6-DF929625EA0E}">
        <p15:presenceInfo xmlns:p15="http://schemas.microsoft.com/office/powerpoint/2012/main" userId="S-1-5-21-253461542-2467809616-1138189162-31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8C"/>
    <a:srgbClr val="00C0F3"/>
    <a:srgbClr val="3DB34A"/>
    <a:srgbClr val="8ECD34"/>
    <a:srgbClr val="3BB44A"/>
    <a:srgbClr val="FFFFFF"/>
    <a:srgbClr val="03A9DB"/>
    <a:srgbClr val="0081C6"/>
    <a:srgbClr val="5CAC34"/>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85E0C0-EF5F-4994-A137-E7535037FCD1}" v="43" dt="2019-05-21T23:27:14.0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2" autoAdjust="0"/>
    <p:restoredTop sz="94660"/>
  </p:normalViewPr>
  <p:slideViewPr>
    <p:cSldViewPr snapToGrid="0">
      <p:cViewPr>
        <p:scale>
          <a:sx n="93" d="100"/>
          <a:sy n="93" d="100"/>
        </p:scale>
        <p:origin x="954" y="-7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3480" y="37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presProps" Target="presProps.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_rels/data2.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ata4.x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image" Target="../media/image51.png"/><Relationship Id="rId7" Type="http://schemas.openxmlformats.org/officeDocument/2006/relationships/image" Target="../media/image55.emf"/><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emf"/><Relationship Id="rId5" Type="http://schemas.openxmlformats.org/officeDocument/2006/relationships/image" Target="../media/image53.emf"/><Relationship Id="rId4" Type="http://schemas.openxmlformats.org/officeDocument/2006/relationships/image" Target="../media/image5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4.x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image" Target="../media/image51.png"/><Relationship Id="rId7" Type="http://schemas.openxmlformats.org/officeDocument/2006/relationships/image" Target="../media/image55.emf"/><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emf"/><Relationship Id="rId5" Type="http://schemas.openxmlformats.org/officeDocument/2006/relationships/image" Target="../media/image53.emf"/><Relationship Id="rId4" Type="http://schemas.openxmlformats.org/officeDocument/2006/relationships/image" Target="../media/image52.svg"/></Relationships>
</file>

<file path=ppt/diagrams/colors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14A898-EAF7-404C-87B7-493B7C929F71}" type="doc">
      <dgm:prSet loTypeId="urn:microsoft.com/office/officeart/2018/2/layout/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A1FF903C-8150-4439-B2CF-58D3EAB43846}">
      <dgm:prSet/>
      <dgm:spPr/>
      <dgm:t>
        <a:bodyPr/>
        <a:lstStyle/>
        <a:p>
          <a:pPr>
            <a:lnSpc>
              <a:spcPct val="100000"/>
            </a:lnSpc>
            <a:defRPr b="1"/>
          </a:pPr>
          <a:r>
            <a:rPr lang="en-CA" dirty="0">
              <a:solidFill>
                <a:srgbClr val="004B8C"/>
              </a:solidFill>
            </a:rPr>
            <a:t>Discrimination:</a:t>
          </a:r>
          <a:endParaRPr lang="en-US" dirty="0">
            <a:solidFill>
              <a:srgbClr val="004B8C"/>
            </a:solidFill>
          </a:endParaRPr>
        </a:p>
      </dgm:t>
    </dgm:pt>
    <dgm:pt modelId="{0F3E01C8-FC53-4204-B205-619E112E78DD}" type="parTrans" cxnId="{7449A06F-AAD0-4C7C-A7C3-DFF301C7411B}">
      <dgm:prSet/>
      <dgm:spPr/>
      <dgm:t>
        <a:bodyPr/>
        <a:lstStyle/>
        <a:p>
          <a:endParaRPr lang="en-US"/>
        </a:p>
      </dgm:t>
    </dgm:pt>
    <dgm:pt modelId="{EF98F0F7-24EB-4D30-B66F-E0737D2B4BD9}" type="sibTrans" cxnId="{7449A06F-AAD0-4C7C-A7C3-DFF301C7411B}">
      <dgm:prSet/>
      <dgm:spPr/>
      <dgm:t>
        <a:bodyPr/>
        <a:lstStyle/>
        <a:p>
          <a:endParaRPr lang="en-US"/>
        </a:p>
      </dgm:t>
    </dgm:pt>
    <dgm:pt modelId="{F79E655D-F882-48FC-B470-3E207E602752}">
      <dgm:prSet custT="1"/>
      <dgm:spPr/>
      <dgm:t>
        <a:bodyPr/>
        <a:lstStyle/>
        <a:p>
          <a:pPr>
            <a:lnSpc>
              <a:spcPct val="100000"/>
            </a:lnSpc>
          </a:pPr>
          <a:r>
            <a:rPr lang="en-CA" sz="2000" dirty="0">
              <a:solidFill>
                <a:schemeClr val="tx1"/>
              </a:solidFill>
            </a:rPr>
            <a:t>Creating: Laws, Rules, Policies</a:t>
          </a:r>
          <a:endParaRPr lang="en-US" sz="2000" dirty="0">
            <a:solidFill>
              <a:schemeClr val="tx1"/>
            </a:solidFill>
          </a:endParaRPr>
        </a:p>
      </dgm:t>
    </dgm:pt>
    <dgm:pt modelId="{DD5E216E-2653-4794-972C-990F92D31B10}" type="parTrans" cxnId="{CC067E5B-8795-4C59-BFD3-8259DB1E8991}">
      <dgm:prSet/>
      <dgm:spPr/>
      <dgm:t>
        <a:bodyPr/>
        <a:lstStyle/>
        <a:p>
          <a:endParaRPr lang="en-US"/>
        </a:p>
      </dgm:t>
    </dgm:pt>
    <dgm:pt modelId="{73F73580-2685-4072-A324-B70D75A1AEAC}" type="sibTrans" cxnId="{CC067E5B-8795-4C59-BFD3-8259DB1E8991}">
      <dgm:prSet/>
      <dgm:spPr/>
      <dgm:t>
        <a:bodyPr/>
        <a:lstStyle/>
        <a:p>
          <a:endParaRPr lang="en-US"/>
        </a:p>
      </dgm:t>
    </dgm:pt>
    <dgm:pt modelId="{76B56BFE-37FF-4337-B5B6-12FE3B2FD67C}">
      <dgm:prSet custT="1"/>
      <dgm:spPr/>
      <dgm:t>
        <a:bodyPr/>
        <a:lstStyle/>
        <a:p>
          <a:pPr>
            <a:lnSpc>
              <a:spcPct val="100000"/>
            </a:lnSpc>
          </a:pPr>
          <a:r>
            <a:rPr lang="en-CA" sz="1800" dirty="0">
              <a:solidFill>
                <a:schemeClr val="bg1"/>
              </a:solidFill>
            </a:rPr>
            <a:t>Enforcing i.e. holding people accountable for their actions</a:t>
          </a:r>
          <a:endParaRPr lang="en-US" sz="1800" dirty="0">
            <a:solidFill>
              <a:schemeClr val="bg1"/>
            </a:solidFill>
          </a:endParaRPr>
        </a:p>
      </dgm:t>
    </dgm:pt>
    <dgm:pt modelId="{CDBF7DA0-FEE8-4F68-A98A-F09618FF80C4}" type="parTrans" cxnId="{E8A60C79-8E29-4D94-9134-F053971FC05A}">
      <dgm:prSet/>
      <dgm:spPr/>
      <dgm:t>
        <a:bodyPr/>
        <a:lstStyle/>
        <a:p>
          <a:endParaRPr lang="en-US"/>
        </a:p>
      </dgm:t>
    </dgm:pt>
    <dgm:pt modelId="{049043D9-426E-4967-8C62-B3DDBECF75BF}" type="sibTrans" cxnId="{E8A60C79-8E29-4D94-9134-F053971FC05A}">
      <dgm:prSet/>
      <dgm:spPr/>
      <dgm:t>
        <a:bodyPr/>
        <a:lstStyle/>
        <a:p>
          <a:endParaRPr lang="en-US"/>
        </a:p>
      </dgm:t>
    </dgm:pt>
    <dgm:pt modelId="{6335D0A0-B4CE-4664-9B9B-1E9DC7E63599}">
      <dgm:prSet/>
      <dgm:spPr/>
      <dgm:t>
        <a:bodyPr/>
        <a:lstStyle/>
        <a:p>
          <a:pPr>
            <a:lnSpc>
              <a:spcPct val="100000"/>
            </a:lnSpc>
            <a:defRPr b="1"/>
          </a:pPr>
          <a:r>
            <a:rPr lang="en-CA" dirty="0">
              <a:solidFill>
                <a:srgbClr val="004B8C"/>
              </a:solidFill>
            </a:rPr>
            <a:t>Prejudice:</a:t>
          </a:r>
          <a:endParaRPr lang="en-US" dirty="0">
            <a:solidFill>
              <a:srgbClr val="004B8C"/>
            </a:solidFill>
          </a:endParaRPr>
        </a:p>
      </dgm:t>
    </dgm:pt>
    <dgm:pt modelId="{99C8FD52-E509-4185-8805-9728A1E8CA92}" type="parTrans" cxnId="{2B7A194D-CBA1-45B1-B316-DF6A49A25098}">
      <dgm:prSet/>
      <dgm:spPr/>
      <dgm:t>
        <a:bodyPr/>
        <a:lstStyle/>
        <a:p>
          <a:endParaRPr lang="en-US"/>
        </a:p>
      </dgm:t>
    </dgm:pt>
    <dgm:pt modelId="{D2749616-0EF1-49B4-BE57-41BBAC645717}" type="sibTrans" cxnId="{2B7A194D-CBA1-45B1-B316-DF6A49A25098}">
      <dgm:prSet/>
      <dgm:spPr/>
      <dgm:t>
        <a:bodyPr/>
        <a:lstStyle/>
        <a:p>
          <a:endParaRPr lang="en-US"/>
        </a:p>
      </dgm:t>
    </dgm:pt>
    <dgm:pt modelId="{FF3FA576-1408-400C-B4B7-C1D6F196EDC9}">
      <dgm:prSet custT="1"/>
      <dgm:spPr/>
      <dgm:t>
        <a:bodyPr/>
        <a:lstStyle/>
        <a:p>
          <a:pPr>
            <a:lnSpc>
              <a:spcPct val="100000"/>
            </a:lnSpc>
          </a:pPr>
          <a:r>
            <a:rPr lang="en-CA" sz="2000" dirty="0">
              <a:solidFill>
                <a:schemeClr val="tx1"/>
              </a:solidFill>
            </a:rPr>
            <a:t>Training</a:t>
          </a:r>
          <a:endParaRPr lang="en-US" sz="2000" dirty="0">
            <a:solidFill>
              <a:schemeClr val="tx1"/>
            </a:solidFill>
          </a:endParaRPr>
        </a:p>
      </dgm:t>
    </dgm:pt>
    <dgm:pt modelId="{3FD2FA0E-9BA8-43EB-A79A-6FDC0141D8E3}" type="parTrans" cxnId="{E34B7E99-8946-463F-8EB3-A913F06F97B9}">
      <dgm:prSet/>
      <dgm:spPr/>
      <dgm:t>
        <a:bodyPr/>
        <a:lstStyle/>
        <a:p>
          <a:endParaRPr lang="en-US"/>
        </a:p>
      </dgm:t>
    </dgm:pt>
    <dgm:pt modelId="{D44CA57D-9505-4AA1-8B09-6A25E0E354EF}" type="sibTrans" cxnId="{E34B7E99-8946-463F-8EB3-A913F06F97B9}">
      <dgm:prSet/>
      <dgm:spPr/>
      <dgm:t>
        <a:bodyPr/>
        <a:lstStyle/>
        <a:p>
          <a:endParaRPr lang="en-US"/>
        </a:p>
      </dgm:t>
    </dgm:pt>
    <dgm:pt modelId="{1C891808-E40D-4DBC-8E14-894C11539956}">
      <dgm:prSet custT="1"/>
      <dgm:spPr/>
      <dgm:t>
        <a:bodyPr/>
        <a:lstStyle/>
        <a:p>
          <a:pPr>
            <a:lnSpc>
              <a:spcPct val="100000"/>
            </a:lnSpc>
          </a:pPr>
          <a:r>
            <a:rPr lang="en-CA" sz="2000" dirty="0">
              <a:solidFill>
                <a:schemeClr val="tx1"/>
              </a:solidFill>
            </a:rPr>
            <a:t>Supportive work culture</a:t>
          </a:r>
          <a:endParaRPr lang="en-US" sz="2000" dirty="0">
            <a:solidFill>
              <a:schemeClr val="tx1"/>
            </a:solidFill>
          </a:endParaRPr>
        </a:p>
      </dgm:t>
    </dgm:pt>
    <dgm:pt modelId="{37758E5B-7880-4642-9E00-0734F855B8C8}" type="parTrans" cxnId="{612BFEF4-61B0-4E8B-8E45-BAE589DCC096}">
      <dgm:prSet/>
      <dgm:spPr/>
      <dgm:t>
        <a:bodyPr/>
        <a:lstStyle/>
        <a:p>
          <a:endParaRPr lang="en-US"/>
        </a:p>
      </dgm:t>
    </dgm:pt>
    <dgm:pt modelId="{4FAF9B72-26E9-4AD6-B1C0-9EA5D86CE102}" type="sibTrans" cxnId="{612BFEF4-61B0-4E8B-8E45-BAE589DCC096}">
      <dgm:prSet/>
      <dgm:spPr/>
      <dgm:t>
        <a:bodyPr/>
        <a:lstStyle/>
        <a:p>
          <a:endParaRPr lang="en-US"/>
        </a:p>
      </dgm:t>
    </dgm:pt>
    <dgm:pt modelId="{268C4CA2-BDEB-49F8-A7CC-A562B67FE9C9}">
      <dgm:prSet custT="1"/>
      <dgm:spPr/>
      <dgm:t>
        <a:bodyPr/>
        <a:lstStyle/>
        <a:p>
          <a:pPr>
            <a:lnSpc>
              <a:spcPct val="100000"/>
            </a:lnSpc>
          </a:pPr>
          <a:r>
            <a:rPr lang="en-CA" sz="2000" dirty="0">
              <a:solidFill>
                <a:schemeClr val="tx1"/>
              </a:solidFill>
            </a:rPr>
            <a:t>Enforcing i.e. holding people accountable for their actions</a:t>
          </a:r>
          <a:endParaRPr lang="en-US" sz="2000" dirty="0">
            <a:solidFill>
              <a:schemeClr val="tx1"/>
            </a:solidFill>
          </a:endParaRPr>
        </a:p>
      </dgm:t>
    </dgm:pt>
    <dgm:pt modelId="{8779858F-78D4-4E44-B279-9DE30244A8B7}" type="parTrans" cxnId="{36F8C705-A71D-43DE-8DEC-1670518AC424}">
      <dgm:prSet/>
      <dgm:spPr/>
      <dgm:t>
        <a:bodyPr/>
        <a:lstStyle/>
        <a:p>
          <a:endParaRPr lang="en-CA"/>
        </a:p>
      </dgm:t>
    </dgm:pt>
    <dgm:pt modelId="{174619F7-F7D5-42EE-BC59-8AB1B4FBCD73}" type="sibTrans" cxnId="{36F8C705-A71D-43DE-8DEC-1670518AC424}">
      <dgm:prSet/>
      <dgm:spPr/>
      <dgm:t>
        <a:bodyPr/>
        <a:lstStyle/>
        <a:p>
          <a:endParaRPr lang="en-CA"/>
        </a:p>
      </dgm:t>
    </dgm:pt>
    <dgm:pt modelId="{24D76574-72A3-4DD7-AC84-0821F4356AF4}">
      <dgm:prSet custT="1"/>
      <dgm:spPr/>
      <dgm:t>
        <a:bodyPr/>
        <a:lstStyle/>
        <a:p>
          <a:pPr>
            <a:lnSpc>
              <a:spcPct val="100000"/>
            </a:lnSpc>
          </a:pPr>
          <a:r>
            <a:rPr lang="en-CA" sz="1800" dirty="0">
              <a:solidFill>
                <a:schemeClr val="bg1"/>
              </a:solidFill>
            </a:rPr>
            <a:t>eating: Laws, Rules, Policies</a:t>
          </a:r>
          <a:endParaRPr lang="en-US" sz="1800" dirty="0">
            <a:solidFill>
              <a:schemeClr val="bg1"/>
            </a:solidFill>
          </a:endParaRPr>
        </a:p>
      </dgm:t>
    </dgm:pt>
    <dgm:pt modelId="{3EBC1529-B6FB-49F0-9604-23CE4E44B677}" type="parTrans" cxnId="{1136A365-F3DE-49E6-983C-15C1B44A6BE1}">
      <dgm:prSet/>
      <dgm:spPr/>
      <dgm:t>
        <a:bodyPr/>
        <a:lstStyle/>
        <a:p>
          <a:endParaRPr lang="en-CA"/>
        </a:p>
      </dgm:t>
    </dgm:pt>
    <dgm:pt modelId="{6D13C36E-557E-49EA-B59D-EA0E77AF0721}" type="sibTrans" cxnId="{1136A365-F3DE-49E6-983C-15C1B44A6BE1}">
      <dgm:prSet/>
      <dgm:spPr/>
      <dgm:t>
        <a:bodyPr/>
        <a:lstStyle/>
        <a:p>
          <a:endParaRPr lang="en-CA"/>
        </a:p>
      </dgm:t>
    </dgm:pt>
    <dgm:pt modelId="{BA6B42FA-F8B2-452E-B4F1-AC01A441C64C}" type="pres">
      <dgm:prSet presAssocID="{E614A898-EAF7-404C-87B7-493B7C929F71}" presName="root" presStyleCnt="0">
        <dgm:presLayoutVars>
          <dgm:dir/>
          <dgm:resizeHandles val="exact"/>
        </dgm:presLayoutVars>
      </dgm:prSet>
      <dgm:spPr/>
    </dgm:pt>
    <dgm:pt modelId="{07C490B6-1A79-4AA4-86E3-E2B6182AF9E2}" type="pres">
      <dgm:prSet presAssocID="{A1FF903C-8150-4439-B2CF-58D3EAB43846}" presName="compNode" presStyleCnt="0"/>
      <dgm:spPr/>
    </dgm:pt>
    <dgm:pt modelId="{2E01606F-33A9-4D09-B0AC-931DE0743FD8}" type="pres">
      <dgm:prSet presAssocID="{A1FF903C-8150-4439-B2CF-58D3EAB4384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090FB2DD-C150-4E0B-831C-0F35C36EDE15}" type="pres">
      <dgm:prSet presAssocID="{A1FF903C-8150-4439-B2CF-58D3EAB43846}" presName="iconSpace" presStyleCnt="0"/>
      <dgm:spPr/>
    </dgm:pt>
    <dgm:pt modelId="{510EF654-8043-47E0-956A-5CE4F08AC9D5}" type="pres">
      <dgm:prSet presAssocID="{A1FF903C-8150-4439-B2CF-58D3EAB43846}" presName="parTx" presStyleLbl="revTx" presStyleIdx="0" presStyleCnt="4" custLinFactNeighborY="-1802">
        <dgm:presLayoutVars>
          <dgm:chMax val="0"/>
          <dgm:chPref val="0"/>
        </dgm:presLayoutVars>
      </dgm:prSet>
      <dgm:spPr/>
    </dgm:pt>
    <dgm:pt modelId="{1E9B1241-2A2D-4418-854A-F27408AF1571}" type="pres">
      <dgm:prSet presAssocID="{A1FF903C-8150-4439-B2CF-58D3EAB43846}" presName="txSpace" presStyleCnt="0"/>
      <dgm:spPr/>
    </dgm:pt>
    <dgm:pt modelId="{FBE4FB8B-E348-48C7-A4B1-975636300902}" type="pres">
      <dgm:prSet presAssocID="{A1FF903C-8150-4439-B2CF-58D3EAB43846}" presName="desTx" presStyleLbl="revTx" presStyleIdx="1" presStyleCnt="4" custScaleX="110310" custScaleY="80132" custLinFactNeighborX="1394" custLinFactNeighborY="28532">
        <dgm:presLayoutVars/>
      </dgm:prSet>
      <dgm:spPr/>
    </dgm:pt>
    <dgm:pt modelId="{CB063153-7304-4E99-BA8E-41B167D9A222}" type="pres">
      <dgm:prSet presAssocID="{EF98F0F7-24EB-4D30-B66F-E0737D2B4BD9}" presName="sibTrans" presStyleCnt="0"/>
      <dgm:spPr/>
    </dgm:pt>
    <dgm:pt modelId="{32CC86E3-C98F-410F-B644-D74BAF26EE50}" type="pres">
      <dgm:prSet presAssocID="{6335D0A0-B4CE-4664-9B9B-1E9DC7E63599}" presName="compNode" presStyleCnt="0"/>
      <dgm:spPr/>
    </dgm:pt>
    <dgm:pt modelId="{23CD9AD7-7A51-48B0-9E4F-86AB3B1E3A0D}" type="pres">
      <dgm:prSet presAssocID="{6335D0A0-B4CE-4664-9B9B-1E9DC7E6359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589008BF-48BA-49F5-8D18-C179DD35464C}" type="pres">
      <dgm:prSet presAssocID="{6335D0A0-B4CE-4664-9B9B-1E9DC7E63599}" presName="iconSpace" presStyleCnt="0"/>
      <dgm:spPr/>
    </dgm:pt>
    <dgm:pt modelId="{5325AE97-B147-4FFF-8816-A89DE736984F}" type="pres">
      <dgm:prSet presAssocID="{6335D0A0-B4CE-4664-9B9B-1E9DC7E63599}" presName="parTx" presStyleLbl="revTx" presStyleIdx="2" presStyleCnt="4" custLinFactNeighborX="-2519" custLinFactNeighborY="-31429">
        <dgm:presLayoutVars>
          <dgm:chMax val="0"/>
          <dgm:chPref val="0"/>
        </dgm:presLayoutVars>
      </dgm:prSet>
      <dgm:spPr/>
    </dgm:pt>
    <dgm:pt modelId="{F386735E-C026-4F45-91BE-890A88855500}" type="pres">
      <dgm:prSet presAssocID="{6335D0A0-B4CE-4664-9B9B-1E9DC7E63599}" presName="txSpace" presStyleCnt="0"/>
      <dgm:spPr/>
    </dgm:pt>
    <dgm:pt modelId="{C4C830F6-B399-4D4C-9E89-B725AFA703A3}" type="pres">
      <dgm:prSet presAssocID="{6335D0A0-B4CE-4664-9B9B-1E9DC7E63599}" presName="desTx" presStyleLbl="revTx" presStyleIdx="3" presStyleCnt="4" custLinFactNeighborX="-820" custLinFactNeighborY="18388">
        <dgm:presLayoutVars/>
      </dgm:prSet>
      <dgm:spPr/>
    </dgm:pt>
  </dgm:ptLst>
  <dgm:cxnLst>
    <dgm:cxn modelId="{36F8C705-A71D-43DE-8DEC-1670518AC424}" srcId="{A1FF903C-8150-4439-B2CF-58D3EAB43846}" destId="{268C4CA2-BDEB-49F8-A7CC-A562B67FE9C9}" srcOrd="1" destOrd="0" parTransId="{8779858F-78D4-4E44-B279-9DE30244A8B7}" sibTransId="{174619F7-F7D5-42EE-BC59-8AB1B4FBCD73}"/>
    <dgm:cxn modelId="{ECDF600F-B034-4E91-9C66-41BABA83623B}" type="presOf" srcId="{268C4CA2-BDEB-49F8-A7CC-A562B67FE9C9}" destId="{FBE4FB8B-E348-48C7-A4B1-975636300902}" srcOrd="0" destOrd="1" presId="urn:microsoft.com/office/officeart/2018/2/layout/IconLabelDescriptionList"/>
    <dgm:cxn modelId="{489C5A10-7462-40E5-B47C-C44E667806DC}" type="presOf" srcId="{1C891808-E40D-4DBC-8E14-894C11539956}" destId="{C4C830F6-B399-4D4C-9E89-B725AFA703A3}" srcOrd="0" destOrd="1" presId="urn:microsoft.com/office/officeart/2018/2/layout/IconLabelDescriptionList"/>
    <dgm:cxn modelId="{760E3714-63EE-4490-A56D-3E5B6509C68B}" type="presOf" srcId="{A1FF903C-8150-4439-B2CF-58D3EAB43846}" destId="{510EF654-8043-47E0-956A-5CE4F08AC9D5}" srcOrd="0" destOrd="0" presId="urn:microsoft.com/office/officeart/2018/2/layout/IconLabelDescriptionList"/>
    <dgm:cxn modelId="{D4607D21-1BEE-4365-B86D-313BFC35AE26}" type="presOf" srcId="{6335D0A0-B4CE-4664-9B9B-1E9DC7E63599}" destId="{5325AE97-B147-4FFF-8816-A89DE736984F}" srcOrd="0" destOrd="0" presId="urn:microsoft.com/office/officeart/2018/2/layout/IconLabelDescriptionList"/>
    <dgm:cxn modelId="{CC067E5B-8795-4C59-BFD3-8259DB1E8991}" srcId="{A1FF903C-8150-4439-B2CF-58D3EAB43846}" destId="{F79E655D-F882-48FC-B470-3E207E602752}" srcOrd="0" destOrd="0" parTransId="{DD5E216E-2653-4794-972C-990F92D31B10}" sibTransId="{73F73580-2685-4072-A324-B70D75A1AEAC}"/>
    <dgm:cxn modelId="{1136A365-F3DE-49E6-983C-15C1B44A6BE1}" srcId="{A1FF903C-8150-4439-B2CF-58D3EAB43846}" destId="{24D76574-72A3-4DD7-AC84-0821F4356AF4}" srcOrd="2" destOrd="0" parTransId="{3EBC1529-B6FB-49F0-9604-23CE4E44B677}" sibTransId="{6D13C36E-557E-49EA-B59D-EA0E77AF0721}"/>
    <dgm:cxn modelId="{2B7A194D-CBA1-45B1-B316-DF6A49A25098}" srcId="{E614A898-EAF7-404C-87B7-493B7C929F71}" destId="{6335D0A0-B4CE-4664-9B9B-1E9DC7E63599}" srcOrd="1" destOrd="0" parTransId="{99C8FD52-E509-4185-8805-9728A1E8CA92}" sibTransId="{D2749616-0EF1-49B4-BE57-41BBAC645717}"/>
    <dgm:cxn modelId="{7449A06F-AAD0-4C7C-A7C3-DFF301C7411B}" srcId="{E614A898-EAF7-404C-87B7-493B7C929F71}" destId="{A1FF903C-8150-4439-B2CF-58D3EAB43846}" srcOrd="0" destOrd="0" parTransId="{0F3E01C8-FC53-4204-B205-619E112E78DD}" sibTransId="{EF98F0F7-24EB-4D30-B66F-E0737D2B4BD9}"/>
    <dgm:cxn modelId="{3F882370-BAF1-4BCE-8508-D228A8331714}" type="presOf" srcId="{FF3FA576-1408-400C-B4B7-C1D6F196EDC9}" destId="{C4C830F6-B399-4D4C-9E89-B725AFA703A3}" srcOrd="0" destOrd="0" presId="urn:microsoft.com/office/officeart/2018/2/layout/IconLabelDescriptionList"/>
    <dgm:cxn modelId="{E8A60C79-8E29-4D94-9134-F053971FC05A}" srcId="{A1FF903C-8150-4439-B2CF-58D3EAB43846}" destId="{76B56BFE-37FF-4337-B5B6-12FE3B2FD67C}" srcOrd="3" destOrd="0" parTransId="{CDBF7DA0-FEE8-4F68-A98A-F09618FF80C4}" sibTransId="{049043D9-426E-4967-8C62-B3DDBECF75BF}"/>
    <dgm:cxn modelId="{E34B7E99-8946-463F-8EB3-A913F06F97B9}" srcId="{6335D0A0-B4CE-4664-9B9B-1E9DC7E63599}" destId="{FF3FA576-1408-400C-B4B7-C1D6F196EDC9}" srcOrd="0" destOrd="0" parTransId="{3FD2FA0E-9BA8-43EB-A79A-6FDC0141D8E3}" sibTransId="{D44CA57D-9505-4AA1-8B09-6A25E0E354EF}"/>
    <dgm:cxn modelId="{D5CFF9C9-7215-4D51-9EC0-0338B3F3A36D}" type="presOf" srcId="{76B56BFE-37FF-4337-B5B6-12FE3B2FD67C}" destId="{FBE4FB8B-E348-48C7-A4B1-975636300902}" srcOrd="0" destOrd="3" presId="urn:microsoft.com/office/officeart/2018/2/layout/IconLabelDescriptionList"/>
    <dgm:cxn modelId="{E76AB6CE-A664-49A8-BE67-831F257D43F0}" type="presOf" srcId="{E614A898-EAF7-404C-87B7-493B7C929F71}" destId="{BA6B42FA-F8B2-452E-B4F1-AC01A441C64C}" srcOrd="0" destOrd="0" presId="urn:microsoft.com/office/officeart/2018/2/layout/IconLabelDescriptionList"/>
    <dgm:cxn modelId="{4D80BCDA-5676-40B7-9D45-C31B4D3F04F0}" type="presOf" srcId="{F79E655D-F882-48FC-B470-3E207E602752}" destId="{FBE4FB8B-E348-48C7-A4B1-975636300902}" srcOrd="0" destOrd="0" presId="urn:microsoft.com/office/officeart/2018/2/layout/IconLabelDescriptionList"/>
    <dgm:cxn modelId="{B89103F0-91BC-4D6B-8B06-AF0941A36D63}" type="presOf" srcId="{24D76574-72A3-4DD7-AC84-0821F4356AF4}" destId="{FBE4FB8B-E348-48C7-A4B1-975636300902}" srcOrd="0" destOrd="2" presId="urn:microsoft.com/office/officeart/2018/2/layout/IconLabelDescriptionList"/>
    <dgm:cxn modelId="{612BFEF4-61B0-4E8B-8E45-BAE589DCC096}" srcId="{6335D0A0-B4CE-4664-9B9B-1E9DC7E63599}" destId="{1C891808-E40D-4DBC-8E14-894C11539956}" srcOrd="1" destOrd="0" parTransId="{37758E5B-7880-4642-9E00-0734F855B8C8}" sibTransId="{4FAF9B72-26E9-4AD6-B1C0-9EA5D86CE102}"/>
    <dgm:cxn modelId="{F7A58C4A-9AF0-4EC6-A14F-F1E4C1A5193A}" type="presParOf" srcId="{BA6B42FA-F8B2-452E-B4F1-AC01A441C64C}" destId="{07C490B6-1A79-4AA4-86E3-E2B6182AF9E2}" srcOrd="0" destOrd="0" presId="urn:microsoft.com/office/officeart/2018/2/layout/IconLabelDescriptionList"/>
    <dgm:cxn modelId="{E2CD535B-A6FA-465A-B28A-68CD1A8CDE8B}" type="presParOf" srcId="{07C490B6-1A79-4AA4-86E3-E2B6182AF9E2}" destId="{2E01606F-33A9-4D09-B0AC-931DE0743FD8}" srcOrd="0" destOrd="0" presId="urn:microsoft.com/office/officeart/2018/2/layout/IconLabelDescriptionList"/>
    <dgm:cxn modelId="{11CA9DFF-9684-4D67-938F-C736864DF9D5}" type="presParOf" srcId="{07C490B6-1A79-4AA4-86E3-E2B6182AF9E2}" destId="{090FB2DD-C150-4E0B-831C-0F35C36EDE15}" srcOrd="1" destOrd="0" presId="urn:microsoft.com/office/officeart/2018/2/layout/IconLabelDescriptionList"/>
    <dgm:cxn modelId="{BD2EF9AD-7E28-4887-907B-0E96A5DD14C9}" type="presParOf" srcId="{07C490B6-1A79-4AA4-86E3-E2B6182AF9E2}" destId="{510EF654-8043-47E0-956A-5CE4F08AC9D5}" srcOrd="2" destOrd="0" presId="urn:microsoft.com/office/officeart/2018/2/layout/IconLabelDescriptionList"/>
    <dgm:cxn modelId="{1E3A5F18-CF6A-4705-85F2-EB62A71FDC5A}" type="presParOf" srcId="{07C490B6-1A79-4AA4-86E3-E2B6182AF9E2}" destId="{1E9B1241-2A2D-4418-854A-F27408AF1571}" srcOrd="3" destOrd="0" presId="urn:microsoft.com/office/officeart/2018/2/layout/IconLabelDescriptionList"/>
    <dgm:cxn modelId="{8952A3A8-84A1-47CC-A4B2-391A4FDA3C45}" type="presParOf" srcId="{07C490B6-1A79-4AA4-86E3-E2B6182AF9E2}" destId="{FBE4FB8B-E348-48C7-A4B1-975636300902}" srcOrd="4" destOrd="0" presId="urn:microsoft.com/office/officeart/2018/2/layout/IconLabelDescriptionList"/>
    <dgm:cxn modelId="{958F2A52-5D6A-4290-A335-457970CAC505}" type="presParOf" srcId="{BA6B42FA-F8B2-452E-B4F1-AC01A441C64C}" destId="{CB063153-7304-4E99-BA8E-41B167D9A222}" srcOrd="1" destOrd="0" presId="urn:microsoft.com/office/officeart/2018/2/layout/IconLabelDescriptionList"/>
    <dgm:cxn modelId="{F8D97738-B071-42BD-AF37-C668F8735F25}" type="presParOf" srcId="{BA6B42FA-F8B2-452E-B4F1-AC01A441C64C}" destId="{32CC86E3-C98F-410F-B644-D74BAF26EE50}" srcOrd="2" destOrd="0" presId="urn:microsoft.com/office/officeart/2018/2/layout/IconLabelDescriptionList"/>
    <dgm:cxn modelId="{F60EDD24-CFCC-4998-8358-3F140DE01ED1}" type="presParOf" srcId="{32CC86E3-C98F-410F-B644-D74BAF26EE50}" destId="{23CD9AD7-7A51-48B0-9E4F-86AB3B1E3A0D}" srcOrd="0" destOrd="0" presId="urn:microsoft.com/office/officeart/2018/2/layout/IconLabelDescriptionList"/>
    <dgm:cxn modelId="{EA39580C-CFD6-4BD5-A89E-D2244B7481EA}" type="presParOf" srcId="{32CC86E3-C98F-410F-B644-D74BAF26EE50}" destId="{589008BF-48BA-49F5-8D18-C179DD35464C}" srcOrd="1" destOrd="0" presId="urn:microsoft.com/office/officeart/2018/2/layout/IconLabelDescriptionList"/>
    <dgm:cxn modelId="{B1880DBE-AE48-4EDF-8153-4D811FE48890}" type="presParOf" srcId="{32CC86E3-C98F-410F-B644-D74BAF26EE50}" destId="{5325AE97-B147-4FFF-8816-A89DE736984F}" srcOrd="2" destOrd="0" presId="urn:microsoft.com/office/officeart/2018/2/layout/IconLabelDescriptionList"/>
    <dgm:cxn modelId="{3DFF6D1F-6618-402D-955D-FD2A2930E2F9}" type="presParOf" srcId="{32CC86E3-C98F-410F-B644-D74BAF26EE50}" destId="{F386735E-C026-4F45-91BE-890A88855500}" srcOrd="3" destOrd="0" presId="urn:microsoft.com/office/officeart/2018/2/layout/IconLabelDescriptionList"/>
    <dgm:cxn modelId="{AC64852A-3587-4BE9-9FDC-E5DB802D704F}" type="presParOf" srcId="{32CC86E3-C98F-410F-B644-D74BAF26EE50}" destId="{C4C830F6-B399-4D4C-9E89-B725AFA703A3}"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DD189E-9D6E-4C38-9D25-791BF7E0105B}"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CA"/>
        </a:p>
      </dgm:t>
    </dgm:pt>
    <dgm:pt modelId="{051FD128-A1FC-47B0-B5DB-F9CB5C108923}">
      <dgm:prSet phldrT="[Text]"/>
      <dgm:spPr/>
      <dgm:t>
        <a:bodyPr/>
        <a:lstStyle/>
        <a:p>
          <a:pPr>
            <a:lnSpc>
              <a:spcPct val="100000"/>
            </a:lnSpc>
          </a:pPr>
          <a:r>
            <a:rPr lang="en-CA" dirty="0"/>
            <a:t>Sound disability and accommodation principles</a:t>
          </a:r>
        </a:p>
      </dgm:t>
    </dgm:pt>
    <dgm:pt modelId="{EBA64B98-FB1A-4820-9FAE-6A64955A69A2}" type="parTrans" cxnId="{119978D6-E44F-4E46-8BEF-12DAB9D4FEF9}">
      <dgm:prSet/>
      <dgm:spPr/>
      <dgm:t>
        <a:bodyPr/>
        <a:lstStyle/>
        <a:p>
          <a:endParaRPr lang="en-CA"/>
        </a:p>
      </dgm:t>
    </dgm:pt>
    <dgm:pt modelId="{55F3323E-43CD-4475-A802-261A278D40DA}" type="sibTrans" cxnId="{119978D6-E44F-4E46-8BEF-12DAB9D4FEF9}">
      <dgm:prSet/>
      <dgm:spPr/>
      <dgm:t>
        <a:bodyPr/>
        <a:lstStyle/>
        <a:p>
          <a:endParaRPr lang="en-CA"/>
        </a:p>
      </dgm:t>
    </dgm:pt>
    <dgm:pt modelId="{6BA4540D-8A13-4297-A6E9-CA0BFA09D272}">
      <dgm:prSet phldrT="[Text]"/>
      <dgm:spPr/>
      <dgm:t>
        <a:bodyPr/>
        <a:lstStyle/>
        <a:p>
          <a:pPr>
            <a:lnSpc>
              <a:spcPct val="100000"/>
            </a:lnSpc>
          </a:pPr>
          <a:r>
            <a:rPr lang="en-CA" dirty="0"/>
            <a:t>Comprehensive benefits</a:t>
          </a:r>
        </a:p>
      </dgm:t>
    </dgm:pt>
    <dgm:pt modelId="{D87A0395-2EC2-4205-A29C-BD5381BD449D}" type="parTrans" cxnId="{8D2719E1-1A11-43FD-93E7-F851E8347D3E}">
      <dgm:prSet/>
      <dgm:spPr/>
      <dgm:t>
        <a:bodyPr/>
        <a:lstStyle/>
        <a:p>
          <a:endParaRPr lang="en-CA"/>
        </a:p>
      </dgm:t>
    </dgm:pt>
    <dgm:pt modelId="{0C9912A9-C9C3-4D06-9BFB-123FB214C6E0}" type="sibTrans" cxnId="{8D2719E1-1A11-43FD-93E7-F851E8347D3E}">
      <dgm:prSet/>
      <dgm:spPr/>
      <dgm:t>
        <a:bodyPr/>
        <a:lstStyle/>
        <a:p>
          <a:endParaRPr lang="en-CA"/>
        </a:p>
      </dgm:t>
    </dgm:pt>
    <dgm:pt modelId="{84D62D8F-5036-4EFE-897B-DABDE80EEF10}">
      <dgm:prSet phldrT="[Text]"/>
      <dgm:spPr/>
      <dgm:t>
        <a:bodyPr/>
        <a:lstStyle/>
        <a:p>
          <a:pPr>
            <a:lnSpc>
              <a:spcPct val="100000"/>
            </a:lnSpc>
          </a:pPr>
          <a:r>
            <a:rPr lang="en-CA" dirty="0"/>
            <a:t>Effective education and training</a:t>
          </a:r>
        </a:p>
      </dgm:t>
    </dgm:pt>
    <dgm:pt modelId="{91961E9E-1625-4DCF-AAF0-355CF86C51EA}" type="parTrans" cxnId="{7A8B3AFB-C097-46FC-B448-2C81ACADF1CF}">
      <dgm:prSet/>
      <dgm:spPr/>
      <dgm:t>
        <a:bodyPr/>
        <a:lstStyle/>
        <a:p>
          <a:endParaRPr lang="en-CA"/>
        </a:p>
      </dgm:t>
    </dgm:pt>
    <dgm:pt modelId="{5828A737-5BB8-4F1A-94EC-BFF21FDD51AB}" type="sibTrans" cxnId="{7A8B3AFB-C097-46FC-B448-2C81ACADF1CF}">
      <dgm:prSet/>
      <dgm:spPr/>
      <dgm:t>
        <a:bodyPr/>
        <a:lstStyle/>
        <a:p>
          <a:endParaRPr lang="en-CA"/>
        </a:p>
      </dgm:t>
    </dgm:pt>
    <dgm:pt modelId="{17EBE11A-7DF0-4E2A-8848-E956A2B8498C}">
      <dgm:prSet phldrT="[Text]"/>
      <dgm:spPr/>
      <dgm:t>
        <a:bodyPr/>
        <a:lstStyle/>
        <a:p>
          <a:pPr>
            <a:lnSpc>
              <a:spcPct val="100000"/>
            </a:lnSpc>
          </a:pPr>
          <a:r>
            <a:rPr lang="en-CA" dirty="0"/>
            <a:t>Strategic &amp; integrated policies and programs</a:t>
          </a:r>
        </a:p>
      </dgm:t>
    </dgm:pt>
    <dgm:pt modelId="{1A3F1B68-FCFB-43FD-9BA0-57E93B18C31D}" type="parTrans" cxnId="{DA4CA1C1-92C8-4392-8978-6426A5DD74DD}">
      <dgm:prSet/>
      <dgm:spPr/>
      <dgm:t>
        <a:bodyPr/>
        <a:lstStyle/>
        <a:p>
          <a:endParaRPr lang="en-CA"/>
        </a:p>
      </dgm:t>
    </dgm:pt>
    <dgm:pt modelId="{950635B8-5C82-4D7C-9BF7-6C07ECD02583}" type="sibTrans" cxnId="{DA4CA1C1-92C8-4392-8978-6426A5DD74DD}">
      <dgm:prSet/>
      <dgm:spPr/>
      <dgm:t>
        <a:bodyPr/>
        <a:lstStyle/>
        <a:p>
          <a:endParaRPr lang="en-CA"/>
        </a:p>
      </dgm:t>
    </dgm:pt>
    <dgm:pt modelId="{AEB87BF0-26D4-40BB-9EEA-85CADA0460E7}" type="pres">
      <dgm:prSet presAssocID="{57DD189E-9D6E-4C38-9D25-791BF7E0105B}" presName="root" presStyleCnt="0">
        <dgm:presLayoutVars>
          <dgm:dir/>
          <dgm:resizeHandles val="exact"/>
        </dgm:presLayoutVars>
      </dgm:prSet>
      <dgm:spPr/>
    </dgm:pt>
    <dgm:pt modelId="{FC146E43-736A-49E8-9C9D-B30E3361ABB3}" type="pres">
      <dgm:prSet presAssocID="{051FD128-A1FC-47B0-B5DB-F9CB5C108923}" presName="compNode" presStyleCnt="0"/>
      <dgm:spPr/>
    </dgm:pt>
    <dgm:pt modelId="{7601EB65-EB8A-44AB-923A-6F5510EBA63B}" type="pres">
      <dgm:prSet presAssocID="{051FD128-A1FC-47B0-B5DB-F9CB5C108923}" presName="bgRect" presStyleLbl="bgShp" presStyleIdx="0" presStyleCnt="4"/>
      <dgm:spPr/>
    </dgm:pt>
    <dgm:pt modelId="{B5CF7732-1C0F-4D8A-99A4-5BF393E029D1}" type="pres">
      <dgm:prSet presAssocID="{051FD128-A1FC-47B0-B5DB-F9CB5C10892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w Wheelchair"/>
        </a:ext>
      </dgm:extLst>
    </dgm:pt>
    <dgm:pt modelId="{8FBD08EB-073A-4571-964E-4B1528414B15}" type="pres">
      <dgm:prSet presAssocID="{051FD128-A1FC-47B0-B5DB-F9CB5C108923}" presName="spaceRect" presStyleCnt="0"/>
      <dgm:spPr/>
    </dgm:pt>
    <dgm:pt modelId="{EEDB6D78-FEC1-455C-9510-5B2DDAE8E7D8}" type="pres">
      <dgm:prSet presAssocID="{051FD128-A1FC-47B0-B5DB-F9CB5C108923}" presName="parTx" presStyleLbl="revTx" presStyleIdx="0" presStyleCnt="4">
        <dgm:presLayoutVars>
          <dgm:chMax val="0"/>
          <dgm:chPref val="0"/>
        </dgm:presLayoutVars>
      </dgm:prSet>
      <dgm:spPr/>
    </dgm:pt>
    <dgm:pt modelId="{DFA38B11-1F18-4515-9306-B9B44BEEFA24}" type="pres">
      <dgm:prSet presAssocID="{55F3323E-43CD-4475-A802-261A278D40DA}" presName="sibTrans" presStyleCnt="0"/>
      <dgm:spPr/>
    </dgm:pt>
    <dgm:pt modelId="{F24DCFAD-976A-430B-874C-7ED1C1AD8A1B}" type="pres">
      <dgm:prSet presAssocID="{6BA4540D-8A13-4297-A6E9-CA0BFA09D272}" presName="compNode" presStyleCnt="0"/>
      <dgm:spPr/>
    </dgm:pt>
    <dgm:pt modelId="{006C4875-4471-4314-82B8-419F8E5529B9}" type="pres">
      <dgm:prSet presAssocID="{6BA4540D-8A13-4297-A6E9-CA0BFA09D272}" presName="bgRect" presStyleLbl="bgShp" presStyleIdx="1" presStyleCnt="4"/>
      <dgm:spPr/>
    </dgm:pt>
    <dgm:pt modelId="{5A443B19-3485-4E26-BF23-796483D13C1E}" type="pres">
      <dgm:prSet presAssocID="{6BA4540D-8A13-4297-A6E9-CA0BFA09D27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E19CBF4B-7B8F-4022-BFE7-7CE2DDE23A89}" type="pres">
      <dgm:prSet presAssocID="{6BA4540D-8A13-4297-A6E9-CA0BFA09D272}" presName="spaceRect" presStyleCnt="0"/>
      <dgm:spPr/>
    </dgm:pt>
    <dgm:pt modelId="{EFCD1426-7D71-4D78-A0D7-4D7D9FF327AE}" type="pres">
      <dgm:prSet presAssocID="{6BA4540D-8A13-4297-A6E9-CA0BFA09D272}" presName="parTx" presStyleLbl="revTx" presStyleIdx="1" presStyleCnt="4">
        <dgm:presLayoutVars>
          <dgm:chMax val="0"/>
          <dgm:chPref val="0"/>
        </dgm:presLayoutVars>
      </dgm:prSet>
      <dgm:spPr/>
    </dgm:pt>
    <dgm:pt modelId="{88DE25A5-49D5-4A77-BA08-7C81B42A238B}" type="pres">
      <dgm:prSet presAssocID="{0C9912A9-C9C3-4D06-9BFB-123FB214C6E0}" presName="sibTrans" presStyleCnt="0"/>
      <dgm:spPr/>
    </dgm:pt>
    <dgm:pt modelId="{E3809066-2BA7-40C3-8284-531201BA8257}" type="pres">
      <dgm:prSet presAssocID="{84D62D8F-5036-4EFE-897B-DABDE80EEF10}" presName="compNode" presStyleCnt="0"/>
      <dgm:spPr/>
    </dgm:pt>
    <dgm:pt modelId="{9EA874D4-A5A3-45A2-867C-BE153A8DD6FF}" type="pres">
      <dgm:prSet presAssocID="{84D62D8F-5036-4EFE-897B-DABDE80EEF10}" presName="bgRect" presStyleLbl="bgShp" presStyleIdx="2" presStyleCnt="4"/>
      <dgm:spPr/>
    </dgm:pt>
    <dgm:pt modelId="{011B81EC-300D-4041-AAE3-5604B1E2687E}" type="pres">
      <dgm:prSet presAssocID="{84D62D8F-5036-4EFE-897B-DABDE80EEF1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74DCD702-7ADB-4AAC-8DCB-CB9616CFC321}" type="pres">
      <dgm:prSet presAssocID="{84D62D8F-5036-4EFE-897B-DABDE80EEF10}" presName="spaceRect" presStyleCnt="0"/>
      <dgm:spPr/>
    </dgm:pt>
    <dgm:pt modelId="{BA5B8CFF-C77A-4D8A-BD24-41C5BCEE01A2}" type="pres">
      <dgm:prSet presAssocID="{84D62D8F-5036-4EFE-897B-DABDE80EEF10}" presName="parTx" presStyleLbl="revTx" presStyleIdx="2" presStyleCnt="4">
        <dgm:presLayoutVars>
          <dgm:chMax val="0"/>
          <dgm:chPref val="0"/>
        </dgm:presLayoutVars>
      </dgm:prSet>
      <dgm:spPr/>
    </dgm:pt>
    <dgm:pt modelId="{C218754F-576D-452A-869C-5CCFFF4BD6A0}" type="pres">
      <dgm:prSet presAssocID="{5828A737-5BB8-4F1A-94EC-BFF21FDD51AB}" presName="sibTrans" presStyleCnt="0"/>
      <dgm:spPr/>
    </dgm:pt>
    <dgm:pt modelId="{35409AA2-80D3-4A04-B641-AA682DF976A4}" type="pres">
      <dgm:prSet presAssocID="{17EBE11A-7DF0-4E2A-8848-E956A2B8498C}" presName="compNode" presStyleCnt="0"/>
      <dgm:spPr/>
    </dgm:pt>
    <dgm:pt modelId="{D36DE3F8-7ACD-45C1-B147-56E0D4C96876}" type="pres">
      <dgm:prSet presAssocID="{17EBE11A-7DF0-4E2A-8848-E956A2B8498C}" presName="bgRect" presStyleLbl="bgShp" presStyleIdx="3" presStyleCnt="4"/>
      <dgm:spPr/>
    </dgm:pt>
    <dgm:pt modelId="{6743BFE9-69A9-49C1-B1AA-EBD2040CF6BA}" type="pres">
      <dgm:prSet presAssocID="{17EBE11A-7DF0-4E2A-8848-E956A2B8498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eting"/>
        </a:ext>
      </dgm:extLst>
    </dgm:pt>
    <dgm:pt modelId="{C161B172-523D-44A5-B02E-824E0797346C}" type="pres">
      <dgm:prSet presAssocID="{17EBE11A-7DF0-4E2A-8848-E956A2B8498C}" presName="spaceRect" presStyleCnt="0"/>
      <dgm:spPr/>
    </dgm:pt>
    <dgm:pt modelId="{C7A07CE0-7BA9-4146-AF8A-6C753D9D9FF3}" type="pres">
      <dgm:prSet presAssocID="{17EBE11A-7DF0-4E2A-8848-E956A2B8498C}" presName="parTx" presStyleLbl="revTx" presStyleIdx="3" presStyleCnt="4">
        <dgm:presLayoutVars>
          <dgm:chMax val="0"/>
          <dgm:chPref val="0"/>
        </dgm:presLayoutVars>
      </dgm:prSet>
      <dgm:spPr/>
    </dgm:pt>
  </dgm:ptLst>
  <dgm:cxnLst>
    <dgm:cxn modelId="{068E8C07-304A-46DC-AD35-E8DADF0FF59A}" type="presOf" srcId="{17EBE11A-7DF0-4E2A-8848-E956A2B8498C}" destId="{C7A07CE0-7BA9-4146-AF8A-6C753D9D9FF3}" srcOrd="0" destOrd="0" presId="urn:microsoft.com/office/officeart/2018/2/layout/IconVerticalSolidList"/>
    <dgm:cxn modelId="{69C66328-479F-4C6B-9597-0966138A43FB}" type="presOf" srcId="{051FD128-A1FC-47B0-B5DB-F9CB5C108923}" destId="{EEDB6D78-FEC1-455C-9510-5B2DDAE8E7D8}" srcOrd="0" destOrd="0" presId="urn:microsoft.com/office/officeart/2018/2/layout/IconVerticalSolidList"/>
    <dgm:cxn modelId="{157A985C-D0C2-495D-A82D-B50DA930A2E0}" type="presOf" srcId="{57DD189E-9D6E-4C38-9D25-791BF7E0105B}" destId="{AEB87BF0-26D4-40BB-9EEA-85CADA0460E7}" srcOrd="0" destOrd="0" presId="urn:microsoft.com/office/officeart/2018/2/layout/IconVerticalSolidList"/>
    <dgm:cxn modelId="{DA4CA1C1-92C8-4392-8978-6426A5DD74DD}" srcId="{57DD189E-9D6E-4C38-9D25-791BF7E0105B}" destId="{17EBE11A-7DF0-4E2A-8848-E956A2B8498C}" srcOrd="3" destOrd="0" parTransId="{1A3F1B68-FCFB-43FD-9BA0-57E93B18C31D}" sibTransId="{950635B8-5C82-4D7C-9BF7-6C07ECD02583}"/>
    <dgm:cxn modelId="{54B26EC2-4292-468C-AD12-B3972E61B650}" type="presOf" srcId="{84D62D8F-5036-4EFE-897B-DABDE80EEF10}" destId="{BA5B8CFF-C77A-4D8A-BD24-41C5BCEE01A2}" srcOrd="0" destOrd="0" presId="urn:microsoft.com/office/officeart/2018/2/layout/IconVerticalSolidList"/>
    <dgm:cxn modelId="{119978D6-E44F-4E46-8BEF-12DAB9D4FEF9}" srcId="{57DD189E-9D6E-4C38-9D25-791BF7E0105B}" destId="{051FD128-A1FC-47B0-B5DB-F9CB5C108923}" srcOrd="0" destOrd="0" parTransId="{EBA64B98-FB1A-4820-9FAE-6A64955A69A2}" sibTransId="{55F3323E-43CD-4475-A802-261A278D40DA}"/>
    <dgm:cxn modelId="{8D2719E1-1A11-43FD-93E7-F851E8347D3E}" srcId="{57DD189E-9D6E-4C38-9D25-791BF7E0105B}" destId="{6BA4540D-8A13-4297-A6E9-CA0BFA09D272}" srcOrd="1" destOrd="0" parTransId="{D87A0395-2EC2-4205-A29C-BD5381BD449D}" sibTransId="{0C9912A9-C9C3-4D06-9BFB-123FB214C6E0}"/>
    <dgm:cxn modelId="{635296E2-D0B7-4FCA-8CC1-58F9396A8486}" type="presOf" srcId="{6BA4540D-8A13-4297-A6E9-CA0BFA09D272}" destId="{EFCD1426-7D71-4D78-A0D7-4D7D9FF327AE}" srcOrd="0" destOrd="0" presId="urn:microsoft.com/office/officeart/2018/2/layout/IconVerticalSolidList"/>
    <dgm:cxn modelId="{7A8B3AFB-C097-46FC-B448-2C81ACADF1CF}" srcId="{57DD189E-9D6E-4C38-9D25-791BF7E0105B}" destId="{84D62D8F-5036-4EFE-897B-DABDE80EEF10}" srcOrd="2" destOrd="0" parTransId="{91961E9E-1625-4DCF-AAF0-355CF86C51EA}" sibTransId="{5828A737-5BB8-4F1A-94EC-BFF21FDD51AB}"/>
    <dgm:cxn modelId="{0911BA91-0E40-4073-9D92-1B359992BD64}" type="presParOf" srcId="{AEB87BF0-26D4-40BB-9EEA-85CADA0460E7}" destId="{FC146E43-736A-49E8-9C9D-B30E3361ABB3}" srcOrd="0" destOrd="0" presId="urn:microsoft.com/office/officeart/2018/2/layout/IconVerticalSolidList"/>
    <dgm:cxn modelId="{A61E676A-A6BE-4C65-A7F3-92DBEFECB09C}" type="presParOf" srcId="{FC146E43-736A-49E8-9C9D-B30E3361ABB3}" destId="{7601EB65-EB8A-44AB-923A-6F5510EBA63B}" srcOrd="0" destOrd="0" presId="urn:microsoft.com/office/officeart/2018/2/layout/IconVerticalSolidList"/>
    <dgm:cxn modelId="{EC59B75C-7368-489C-8D7E-EFA16FFF90C4}" type="presParOf" srcId="{FC146E43-736A-49E8-9C9D-B30E3361ABB3}" destId="{B5CF7732-1C0F-4D8A-99A4-5BF393E029D1}" srcOrd="1" destOrd="0" presId="urn:microsoft.com/office/officeart/2018/2/layout/IconVerticalSolidList"/>
    <dgm:cxn modelId="{F61FF8BF-AEEE-4B41-8555-CF3C481F4C3B}" type="presParOf" srcId="{FC146E43-736A-49E8-9C9D-B30E3361ABB3}" destId="{8FBD08EB-073A-4571-964E-4B1528414B15}" srcOrd="2" destOrd="0" presId="urn:microsoft.com/office/officeart/2018/2/layout/IconVerticalSolidList"/>
    <dgm:cxn modelId="{C1673023-3800-489C-86E9-D3E791095F10}" type="presParOf" srcId="{FC146E43-736A-49E8-9C9D-B30E3361ABB3}" destId="{EEDB6D78-FEC1-455C-9510-5B2DDAE8E7D8}" srcOrd="3" destOrd="0" presId="urn:microsoft.com/office/officeart/2018/2/layout/IconVerticalSolidList"/>
    <dgm:cxn modelId="{233B8EA9-2B1C-45E2-A6FD-6C6DCF4D565D}" type="presParOf" srcId="{AEB87BF0-26D4-40BB-9EEA-85CADA0460E7}" destId="{DFA38B11-1F18-4515-9306-B9B44BEEFA24}" srcOrd="1" destOrd="0" presId="urn:microsoft.com/office/officeart/2018/2/layout/IconVerticalSolidList"/>
    <dgm:cxn modelId="{02FF9A50-3F0E-4D44-A36A-142C09D281B8}" type="presParOf" srcId="{AEB87BF0-26D4-40BB-9EEA-85CADA0460E7}" destId="{F24DCFAD-976A-430B-874C-7ED1C1AD8A1B}" srcOrd="2" destOrd="0" presId="urn:microsoft.com/office/officeart/2018/2/layout/IconVerticalSolidList"/>
    <dgm:cxn modelId="{125F8949-1F64-480D-B13A-D0F33DD77C57}" type="presParOf" srcId="{F24DCFAD-976A-430B-874C-7ED1C1AD8A1B}" destId="{006C4875-4471-4314-82B8-419F8E5529B9}" srcOrd="0" destOrd="0" presId="urn:microsoft.com/office/officeart/2018/2/layout/IconVerticalSolidList"/>
    <dgm:cxn modelId="{185F6173-F76C-4103-B867-4B85BF6852A5}" type="presParOf" srcId="{F24DCFAD-976A-430B-874C-7ED1C1AD8A1B}" destId="{5A443B19-3485-4E26-BF23-796483D13C1E}" srcOrd="1" destOrd="0" presId="urn:microsoft.com/office/officeart/2018/2/layout/IconVerticalSolidList"/>
    <dgm:cxn modelId="{F07D9B7F-BFA1-4687-A183-3ED6566E34E6}" type="presParOf" srcId="{F24DCFAD-976A-430B-874C-7ED1C1AD8A1B}" destId="{E19CBF4B-7B8F-4022-BFE7-7CE2DDE23A89}" srcOrd="2" destOrd="0" presId="urn:microsoft.com/office/officeart/2018/2/layout/IconVerticalSolidList"/>
    <dgm:cxn modelId="{7CA68193-C39B-42DC-B190-C51930D1BA08}" type="presParOf" srcId="{F24DCFAD-976A-430B-874C-7ED1C1AD8A1B}" destId="{EFCD1426-7D71-4D78-A0D7-4D7D9FF327AE}" srcOrd="3" destOrd="0" presId="urn:microsoft.com/office/officeart/2018/2/layout/IconVerticalSolidList"/>
    <dgm:cxn modelId="{F41FE9D8-6D29-4DF8-907A-6BD1890B9EDB}" type="presParOf" srcId="{AEB87BF0-26D4-40BB-9EEA-85CADA0460E7}" destId="{88DE25A5-49D5-4A77-BA08-7C81B42A238B}" srcOrd="3" destOrd="0" presId="urn:microsoft.com/office/officeart/2018/2/layout/IconVerticalSolidList"/>
    <dgm:cxn modelId="{4866B3BD-F221-4264-9D6D-7F93837445AC}" type="presParOf" srcId="{AEB87BF0-26D4-40BB-9EEA-85CADA0460E7}" destId="{E3809066-2BA7-40C3-8284-531201BA8257}" srcOrd="4" destOrd="0" presId="urn:microsoft.com/office/officeart/2018/2/layout/IconVerticalSolidList"/>
    <dgm:cxn modelId="{BF2E79E9-5F32-4270-AAF3-2FA68E7AC3AA}" type="presParOf" srcId="{E3809066-2BA7-40C3-8284-531201BA8257}" destId="{9EA874D4-A5A3-45A2-867C-BE153A8DD6FF}" srcOrd="0" destOrd="0" presId="urn:microsoft.com/office/officeart/2018/2/layout/IconVerticalSolidList"/>
    <dgm:cxn modelId="{9E33D756-CCFC-43CF-9126-1861092A13B0}" type="presParOf" srcId="{E3809066-2BA7-40C3-8284-531201BA8257}" destId="{011B81EC-300D-4041-AAE3-5604B1E2687E}" srcOrd="1" destOrd="0" presId="urn:microsoft.com/office/officeart/2018/2/layout/IconVerticalSolidList"/>
    <dgm:cxn modelId="{CF58FCB8-4860-4F0C-9CBE-8468C091E909}" type="presParOf" srcId="{E3809066-2BA7-40C3-8284-531201BA8257}" destId="{74DCD702-7ADB-4AAC-8DCB-CB9616CFC321}" srcOrd="2" destOrd="0" presId="urn:microsoft.com/office/officeart/2018/2/layout/IconVerticalSolidList"/>
    <dgm:cxn modelId="{F428B2FE-01EC-4D12-86AE-2C682CBFE40A}" type="presParOf" srcId="{E3809066-2BA7-40C3-8284-531201BA8257}" destId="{BA5B8CFF-C77A-4D8A-BD24-41C5BCEE01A2}" srcOrd="3" destOrd="0" presId="urn:microsoft.com/office/officeart/2018/2/layout/IconVerticalSolidList"/>
    <dgm:cxn modelId="{DBF55D26-E9B1-4EDA-8B6A-D40FB32558E8}" type="presParOf" srcId="{AEB87BF0-26D4-40BB-9EEA-85CADA0460E7}" destId="{C218754F-576D-452A-869C-5CCFFF4BD6A0}" srcOrd="5" destOrd="0" presId="urn:microsoft.com/office/officeart/2018/2/layout/IconVerticalSolidList"/>
    <dgm:cxn modelId="{18E74142-52B7-4797-87A1-907AAE72642D}" type="presParOf" srcId="{AEB87BF0-26D4-40BB-9EEA-85CADA0460E7}" destId="{35409AA2-80D3-4A04-B641-AA682DF976A4}" srcOrd="6" destOrd="0" presId="urn:microsoft.com/office/officeart/2018/2/layout/IconVerticalSolidList"/>
    <dgm:cxn modelId="{FA7C174C-F096-48E8-828A-C6B64AEF24D3}" type="presParOf" srcId="{35409AA2-80D3-4A04-B641-AA682DF976A4}" destId="{D36DE3F8-7ACD-45C1-B147-56E0D4C96876}" srcOrd="0" destOrd="0" presId="urn:microsoft.com/office/officeart/2018/2/layout/IconVerticalSolidList"/>
    <dgm:cxn modelId="{8360AC8D-3644-4E6D-876C-ABC4333FB9CA}" type="presParOf" srcId="{35409AA2-80D3-4A04-B641-AA682DF976A4}" destId="{6743BFE9-69A9-49C1-B1AA-EBD2040CF6BA}" srcOrd="1" destOrd="0" presId="urn:microsoft.com/office/officeart/2018/2/layout/IconVerticalSolidList"/>
    <dgm:cxn modelId="{53A6BC00-3367-4495-9A82-2B1237B99C85}" type="presParOf" srcId="{35409AA2-80D3-4A04-B641-AA682DF976A4}" destId="{C161B172-523D-44A5-B02E-824E0797346C}" srcOrd="2" destOrd="0" presId="urn:microsoft.com/office/officeart/2018/2/layout/IconVerticalSolidList"/>
    <dgm:cxn modelId="{BDC17C73-E13C-4F8B-AA9A-D0424BF8F835}" type="presParOf" srcId="{35409AA2-80D3-4A04-B641-AA682DF976A4}" destId="{C7A07CE0-7BA9-4146-AF8A-6C753D9D9FF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CE4886-13D1-4CD9-BBC3-7A6A1FAA4548}" type="doc">
      <dgm:prSet loTypeId="urn:microsoft.com/office/officeart/2011/layout/ConvergingText" loCatId="process" qsTypeId="urn:microsoft.com/office/officeart/2005/8/quickstyle/simple1" qsCatId="simple" csTypeId="urn:microsoft.com/office/officeart/2005/8/colors/accent1_2" csCatId="accent1" phldr="1"/>
      <dgm:spPr/>
      <dgm:t>
        <a:bodyPr/>
        <a:lstStyle/>
        <a:p>
          <a:endParaRPr lang="en-CA"/>
        </a:p>
      </dgm:t>
    </dgm:pt>
    <dgm:pt modelId="{AC54F634-7681-4B1E-8B44-161027850CCF}">
      <dgm:prSet phldrT="[Text]"/>
      <dgm:spPr/>
      <dgm:t>
        <a:bodyPr/>
        <a:lstStyle/>
        <a:p>
          <a:r>
            <a:rPr lang="en-US" dirty="0"/>
            <a:t>Support Organizational Culture</a:t>
          </a:r>
          <a:endParaRPr lang="en-CA" dirty="0"/>
        </a:p>
      </dgm:t>
    </dgm:pt>
    <dgm:pt modelId="{9AAA59A8-1A51-4DEC-BAF4-338E3A112FD7}" type="parTrans" cxnId="{CD6877D6-E521-4632-83C7-673EC145E721}">
      <dgm:prSet/>
      <dgm:spPr/>
      <dgm:t>
        <a:bodyPr/>
        <a:lstStyle/>
        <a:p>
          <a:endParaRPr lang="en-CA"/>
        </a:p>
      </dgm:t>
    </dgm:pt>
    <dgm:pt modelId="{691F3F36-9657-41BE-B73B-C59EE3668F9C}" type="sibTrans" cxnId="{CD6877D6-E521-4632-83C7-673EC145E721}">
      <dgm:prSet/>
      <dgm:spPr/>
      <dgm:t>
        <a:bodyPr/>
        <a:lstStyle/>
        <a:p>
          <a:endParaRPr lang="en-CA"/>
        </a:p>
      </dgm:t>
    </dgm:pt>
    <dgm:pt modelId="{25AD93B2-5638-48D7-925D-C8BC6960A31B}">
      <dgm:prSet phldrT="[Text]" custT="1"/>
      <dgm:spPr/>
      <dgm:t>
        <a:bodyPr/>
        <a:lstStyle/>
        <a:p>
          <a:r>
            <a:rPr lang="en-US" sz="2400" b="1" dirty="0"/>
            <a:t>Support individual employees</a:t>
          </a:r>
          <a:endParaRPr lang="en-CA" sz="2400" b="1" dirty="0"/>
        </a:p>
      </dgm:t>
    </dgm:pt>
    <dgm:pt modelId="{118D6F44-7D05-4DD3-B418-8C9984C726FD}" type="parTrans" cxnId="{5D56736F-049C-4550-AA68-E2C12F6D8FE5}">
      <dgm:prSet/>
      <dgm:spPr/>
      <dgm:t>
        <a:bodyPr/>
        <a:lstStyle/>
        <a:p>
          <a:endParaRPr lang="en-CA"/>
        </a:p>
      </dgm:t>
    </dgm:pt>
    <dgm:pt modelId="{A7B8C11C-1BE3-44C6-9BC2-2661BB8B4548}" type="sibTrans" cxnId="{5D56736F-049C-4550-AA68-E2C12F6D8FE5}">
      <dgm:prSet/>
      <dgm:spPr/>
      <dgm:t>
        <a:bodyPr/>
        <a:lstStyle/>
        <a:p>
          <a:endParaRPr lang="en-CA"/>
        </a:p>
      </dgm:t>
    </dgm:pt>
    <dgm:pt modelId="{B36FFA25-7C38-4361-AC4E-45A7F81712C4}">
      <dgm:prSet phldrT="[Text]" custT="1"/>
      <dgm:spPr/>
      <dgm:t>
        <a:bodyPr/>
        <a:lstStyle/>
        <a:p>
          <a:pPr algn="l"/>
          <a:r>
            <a:rPr lang="en-US" sz="2400" b="1" dirty="0"/>
            <a:t>Facilitate Early and S</a:t>
          </a:r>
          <a:r>
            <a:rPr lang="en-US" sz="2000" b="1" dirty="0"/>
            <a:t>a</a:t>
          </a:r>
          <a:r>
            <a:rPr lang="en-US" sz="2400" b="1" dirty="0"/>
            <a:t>fe Return to Work</a:t>
          </a:r>
          <a:endParaRPr lang="en-CA" sz="2400" b="1" dirty="0"/>
        </a:p>
      </dgm:t>
    </dgm:pt>
    <dgm:pt modelId="{F47ADEB0-F943-4B56-BB89-A5B066ABF4AF}" type="parTrans" cxnId="{DFD5D1A2-79D2-4509-BCC7-F5FF8DA7EC3F}">
      <dgm:prSet/>
      <dgm:spPr/>
      <dgm:t>
        <a:bodyPr/>
        <a:lstStyle/>
        <a:p>
          <a:endParaRPr lang="en-CA"/>
        </a:p>
      </dgm:t>
    </dgm:pt>
    <dgm:pt modelId="{28D8B3D5-0A16-45B8-905A-02E99AE0B34F}" type="sibTrans" cxnId="{DFD5D1A2-79D2-4509-BCC7-F5FF8DA7EC3F}">
      <dgm:prSet/>
      <dgm:spPr/>
      <dgm:t>
        <a:bodyPr/>
        <a:lstStyle/>
        <a:p>
          <a:endParaRPr lang="en-CA"/>
        </a:p>
      </dgm:t>
    </dgm:pt>
    <dgm:pt modelId="{9D8C1A74-4E9C-46BD-945F-C6D021DE369B}">
      <dgm:prSet phldrT="[Text]" custT="1"/>
      <dgm:spPr/>
      <dgm:t>
        <a:bodyPr/>
        <a:lstStyle/>
        <a:p>
          <a:pPr algn="l">
            <a:lnSpc>
              <a:spcPct val="50000"/>
            </a:lnSpc>
          </a:pPr>
          <a:r>
            <a:rPr lang="en-US" sz="2400" b="1" dirty="0"/>
            <a:t>Assess Accommodation</a:t>
          </a:r>
        </a:p>
        <a:p>
          <a:pPr algn="l">
            <a:lnSpc>
              <a:spcPct val="50000"/>
            </a:lnSpc>
          </a:pPr>
          <a:r>
            <a:rPr lang="en-US" sz="2400" b="1" dirty="0"/>
            <a:t>Issues</a:t>
          </a:r>
          <a:endParaRPr lang="en-CA" sz="2400" b="1" dirty="0"/>
        </a:p>
      </dgm:t>
    </dgm:pt>
    <dgm:pt modelId="{FAA6E339-984E-46A7-9F14-8C15EA652199}" type="parTrans" cxnId="{69F35D30-0F6B-49B6-919A-65A01B1F00B7}">
      <dgm:prSet/>
      <dgm:spPr/>
      <dgm:t>
        <a:bodyPr/>
        <a:lstStyle/>
        <a:p>
          <a:endParaRPr lang="en-CA"/>
        </a:p>
      </dgm:t>
    </dgm:pt>
    <dgm:pt modelId="{1AAFBCD5-0E99-4A3E-BB95-C20F615C0FFF}" type="sibTrans" cxnId="{69F35D30-0F6B-49B6-919A-65A01B1F00B7}">
      <dgm:prSet/>
      <dgm:spPr/>
      <dgm:t>
        <a:bodyPr/>
        <a:lstStyle/>
        <a:p>
          <a:endParaRPr lang="en-CA"/>
        </a:p>
      </dgm:t>
    </dgm:pt>
    <dgm:pt modelId="{1C940BD8-C153-422B-AE51-D2D415E13A08}" type="pres">
      <dgm:prSet presAssocID="{F6CE4886-13D1-4CD9-BBC3-7A6A1FAA4548}" presName="Name0" presStyleCnt="0">
        <dgm:presLayoutVars>
          <dgm:chMax/>
          <dgm:chPref val="1"/>
          <dgm:dir/>
          <dgm:animOne val="branch"/>
          <dgm:animLvl val="lvl"/>
          <dgm:resizeHandles/>
        </dgm:presLayoutVars>
      </dgm:prSet>
      <dgm:spPr/>
    </dgm:pt>
    <dgm:pt modelId="{138BDCCD-26A2-49ED-94DA-7645A9F1BC6C}" type="pres">
      <dgm:prSet presAssocID="{AC54F634-7681-4B1E-8B44-161027850CCF}" presName="composite" presStyleCnt="0"/>
      <dgm:spPr/>
    </dgm:pt>
    <dgm:pt modelId="{0072D47C-2270-4A99-8A3B-A93AA2A54E37}" type="pres">
      <dgm:prSet presAssocID="{AC54F634-7681-4B1E-8B44-161027850CCF}" presName="ParentAccent1" presStyleLbl="alignNode1" presStyleIdx="0" presStyleCnt="34" custLinFactNeighborX="-59047" custLinFactNeighborY="-5368"/>
      <dgm:spPr/>
    </dgm:pt>
    <dgm:pt modelId="{039C79F0-3943-4A4C-8AAF-B9AC054A362A}" type="pres">
      <dgm:prSet presAssocID="{AC54F634-7681-4B1E-8B44-161027850CCF}" presName="ParentAccent2" presStyleLbl="alignNode1" presStyleIdx="1" presStyleCnt="34" custLinFactX="-30928" custLinFactNeighborX="-100000" custLinFactNeighborY="-2221"/>
      <dgm:spPr/>
    </dgm:pt>
    <dgm:pt modelId="{4A0CADC3-9E1F-4D25-99D8-344EC6F9D77D}" type="pres">
      <dgm:prSet presAssocID="{AC54F634-7681-4B1E-8B44-161027850CCF}" presName="ParentAccent3" presStyleLbl="alignNode1" presStyleIdx="2" presStyleCnt="34" custLinFactX="-23462" custLinFactNeighborX="-100000" custLinFactNeighborY="-2221"/>
      <dgm:spPr/>
    </dgm:pt>
    <dgm:pt modelId="{E6F0BDA1-1D05-4147-AA9F-C1EB736B8699}" type="pres">
      <dgm:prSet presAssocID="{AC54F634-7681-4B1E-8B44-161027850CCF}" presName="ParentAccent4" presStyleLbl="alignNode1" presStyleIdx="3" presStyleCnt="34" custLinFactX="-7358" custLinFactNeighborX="-100000" custLinFactNeighborY="-2221"/>
      <dgm:spPr/>
    </dgm:pt>
    <dgm:pt modelId="{A98B0A87-4820-4558-A7B1-E731C2A898F8}" type="pres">
      <dgm:prSet presAssocID="{AC54F634-7681-4B1E-8B44-161027850CCF}" presName="ParentAccent5" presStyleLbl="alignNode1" presStyleIdx="4" presStyleCnt="34" custLinFactNeighborX="-96062" custLinFactNeighborY="-2221"/>
      <dgm:spPr/>
    </dgm:pt>
    <dgm:pt modelId="{3DDABAEF-8257-48DF-948F-8568CF7E1679}" type="pres">
      <dgm:prSet presAssocID="{AC54F634-7681-4B1E-8B44-161027850CCF}" presName="ParentAccent6" presStyleLbl="alignNode1" presStyleIdx="5" presStyleCnt="34" custLinFactNeighborX="-23904" custLinFactNeighborY="-1151"/>
      <dgm:spPr/>
    </dgm:pt>
    <dgm:pt modelId="{E724B93E-1717-4BAC-9BB0-EA057F555814}" type="pres">
      <dgm:prSet presAssocID="{AC54F634-7681-4B1E-8B44-161027850CCF}" presName="ParentAccent7" presStyleLbl="alignNode1" presStyleIdx="6" presStyleCnt="34" custLinFactX="-64684" custLinFactNeighborX="-100000" custLinFactNeighborY="-16104"/>
      <dgm:spPr/>
    </dgm:pt>
    <dgm:pt modelId="{8F3B947B-8D82-47F6-BA05-7CED0FF38F7A}" type="pres">
      <dgm:prSet presAssocID="{AC54F634-7681-4B1E-8B44-161027850CCF}" presName="ParentAccent8" presStyleLbl="alignNode1" presStyleIdx="7" presStyleCnt="34" custLinFactX="-64684" custLinFactNeighborX="-100000" custLinFactNeighborY="910"/>
      <dgm:spPr/>
    </dgm:pt>
    <dgm:pt modelId="{DB7FD15F-E656-49FF-A8C2-B682363342C2}" type="pres">
      <dgm:prSet presAssocID="{AC54F634-7681-4B1E-8B44-161027850CCF}" presName="ParentAccent9" presStyleLbl="alignNode1" presStyleIdx="8" presStyleCnt="34" custLinFactX="-11389" custLinFactNeighborX="-100000" custLinFactNeighborY="-37575"/>
      <dgm:spPr/>
    </dgm:pt>
    <dgm:pt modelId="{8AA19DB7-2D94-49D2-94D8-E00346F5390B}" type="pres">
      <dgm:prSet presAssocID="{AC54F634-7681-4B1E-8B44-161027850CCF}" presName="ParentAccent10" presStyleLbl="alignNode1" presStyleIdx="9" presStyleCnt="34" custLinFactX="-17313" custLinFactNeighborX="-100000" custLinFactNeighborY="26840"/>
      <dgm:spPr/>
    </dgm:pt>
    <dgm:pt modelId="{170B3E38-D35D-4BBC-85E4-F5262032D542}" type="pres">
      <dgm:prSet presAssocID="{AC54F634-7681-4B1E-8B44-161027850CCF}" presName="Parent" presStyleLbl="alignNode1" presStyleIdx="10" presStyleCnt="34" custLinFactNeighborX="-1590" custLinFactNeighborY="-227">
        <dgm:presLayoutVars>
          <dgm:chMax val="5"/>
          <dgm:chPref val="3"/>
          <dgm:bulletEnabled val="1"/>
        </dgm:presLayoutVars>
      </dgm:prSet>
      <dgm:spPr/>
    </dgm:pt>
    <dgm:pt modelId="{DA51AF2A-5354-4AA5-9E09-2820C0E2F0AC}" type="pres">
      <dgm:prSet presAssocID="{25AD93B2-5638-48D7-925D-C8BC6960A31B}" presName="Child1Accent1" presStyleLbl="alignNode1" presStyleIdx="11" presStyleCnt="34"/>
      <dgm:spPr/>
    </dgm:pt>
    <dgm:pt modelId="{4F439858-B547-4CC1-8EFB-628F409EDD74}" type="pres">
      <dgm:prSet presAssocID="{25AD93B2-5638-48D7-925D-C8BC6960A31B}" presName="Child1Accent2" presStyleLbl="alignNode1" presStyleIdx="12" presStyleCnt="34"/>
      <dgm:spPr/>
    </dgm:pt>
    <dgm:pt modelId="{CC64DE6E-5218-427F-AADC-31F71C2CB621}" type="pres">
      <dgm:prSet presAssocID="{25AD93B2-5638-48D7-925D-C8BC6960A31B}" presName="Child1Accent3" presStyleLbl="alignNode1" presStyleIdx="13" presStyleCnt="34"/>
      <dgm:spPr/>
    </dgm:pt>
    <dgm:pt modelId="{943D6C8F-71B3-4095-AD34-CD2E41913720}" type="pres">
      <dgm:prSet presAssocID="{25AD93B2-5638-48D7-925D-C8BC6960A31B}" presName="Child1Accent4" presStyleLbl="alignNode1" presStyleIdx="14" presStyleCnt="34"/>
      <dgm:spPr/>
    </dgm:pt>
    <dgm:pt modelId="{F41442D6-F047-44EE-8034-DB7FE33127F5}" type="pres">
      <dgm:prSet presAssocID="{25AD93B2-5638-48D7-925D-C8BC6960A31B}" presName="Child1Accent5" presStyleLbl="alignNode1" presStyleIdx="15" presStyleCnt="34"/>
      <dgm:spPr/>
    </dgm:pt>
    <dgm:pt modelId="{69CB5FF9-2CAA-4FF7-905B-9546B6E90F66}" type="pres">
      <dgm:prSet presAssocID="{25AD93B2-5638-48D7-925D-C8BC6960A31B}" presName="Child1Accent6" presStyleLbl="alignNode1" presStyleIdx="16" presStyleCnt="34"/>
      <dgm:spPr/>
    </dgm:pt>
    <dgm:pt modelId="{CE50ED52-BFFF-4B3F-BD90-F14AA163E5F3}" type="pres">
      <dgm:prSet presAssocID="{25AD93B2-5638-48D7-925D-C8BC6960A31B}" presName="Child1Accent7" presStyleLbl="alignNode1" presStyleIdx="17" presStyleCnt="34"/>
      <dgm:spPr/>
    </dgm:pt>
    <dgm:pt modelId="{6573089F-F18F-467B-A724-5953DCE764B0}" type="pres">
      <dgm:prSet presAssocID="{25AD93B2-5638-48D7-925D-C8BC6960A31B}" presName="Child1Accent8" presStyleLbl="alignNode1" presStyleIdx="18" presStyleCnt="34"/>
      <dgm:spPr/>
    </dgm:pt>
    <dgm:pt modelId="{663DB534-96AE-45C0-8A1C-3329D42E118A}" type="pres">
      <dgm:prSet presAssocID="{25AD93B2-5638-48D7-925D-C8BC6960A31B}" presName="Child1Accent9" presStyleLbl="alignNode1" presStyleIdx="19" presStyleCnt="34"/>
      <dgm:spPr/>
    </dgm:pt>
    <dgm:pt modelId="{6A2107CB-C77C-4179-AD49-6EA68B7CF3CB}" type="pres">
      <dgm:prSet presAssocID="{25AD93B2-5638-48D7-925D-C8BC6960A31B}" presName="Child1" presStyleLbl="revTx" presStyleIdx="0" presStyleCnt="3" custScaleX="198779">
        <dgm:presLayoutVars>
          <dgm:chMax/>
          <dgm:chPref val="0"/>
          <dgm:bulletEnabled val="1"/>
        </dgm:presLayoutVars>
      </dgm:prSet>
      <dgm:spPr/>
    </dgm:pt>
    <dgm:pt modelId="{523BFB8B-513E-4D85-A95E-A1CECDA6DCB2}" type="pres">
      <dgm:prSet presAssocID="{B36FFA25-7C38-4361-AC4E-45A7F81712C4}" presName="Child2Accent1" presStyleLbl="alignNode1" presStyleIdx="20" presStyleCnt="34"/>
      <dgm:spPr/>
    </dgm:pt>
    <dgm:pt modelId="{5A725350-FD50-486B-A5F0-5C1A574F7E95}" type="pres">
      <dgm:prSet presAssocID="{B36FFA25-7C38-4361-AC4E-45A7F81712C4}" presName="Child2Accent2" presStyleLbl="alignNode1" presStyleIdx="21" presStyleCnt="34"/>
      <dgm:spPr/>
    </dgm:pt>
    <dgm:pt modelId="{24668E8B-C9F3-4D26-B934-0D77CD790DB8}" type="pres">
      <dgm:prSet presAssocID="{B36FFA25-7C38-4361-AC4E-45A7F81712C4}" presName="Child2Accent3" presStyleLbl="alignNode1" presStyleIdx="22" presStyleCnt="34"/>
      <dgm:spPr/>
    </dgm:pt>
    <dgm:pt modelId="{4BB1BF3F-47BE-4C07-A3F3-8AEC9D5F4DC1}" type="pres">
      <dgm:prSet presAssocID="{B36FFA25-7C38-4361-AC4E-45A7F81712C4}" presName="Child2Accent4" presStyleLbl="alignNode1" presStyleIdx="23" presStyleCnt="34"/>
      <dgm:spPr/>
    </dgm:pt>
    <dgm:pt modelId="{70F9314D-2C0B-4D02-97B5-87445D552E16}" type="pres">
      <dgm:prSet presAssocID="{B36FFA25-7C38-4361-AC4E-45A7F81712C4}" presName="Child2Accent5" presStyleLbl="alignNode1" presStyleIdx="24" presStyleCnt="34"/>
      <dgm:spPr/>
    </dgm:pt>
    <dgm:pt modelId="{234F703D-4AC7-4B35-B33B-F75E9B9F5B2D}" type="pres">
      <dgm:prSet presAssocID="{B36FFA25-7C38-4361-AC4E-45A7F81712C4}" presName="Child2Accent6" presStyleLbl="alignNode1" presStyleIdx="25" presStyleCnt="34"/>
      <dgm:spPr/>
    </dgm:pt>
    <dgm:pt modelId="{EBA0580B-9850-42A9-B324-65D8C8AD920C}" type="pres">
      <dgm:prSet presAssocID="{B36FFA25-7C38-4361-AC4E-45A7F81712C4}" presName="Child2Accent7" presStyleLbl="alignNode1" presStyleIdx="26" presStyleCnt="34"/>
      <dgm:spPr/>
    </dgm:pt>
    <dgm:pt modelId="{28801210-FE66-4AA5-A94A-D1553632231A}" type="pres">
      <dgm:prSet presAssocID="{B36FFA25-7C38-4361-AC4E-45A7F81712C4}" presName="Child2" presStyleLbl="revTx" presStyleIdx="1" presStyleCnt="3" custScaleX="203271" custLinFactNeighborX="-11506" custLinFactNeighborY="5690">
        <dgm:presLayoutVars>
          <dgm:chMax/>
          <dgm:chPref val="0"/>
          <dgm:bulletEnabled val="1"/>
        </dgm:presLayoutVars>
      </dgm:prSet>
      <dgm:spPr/>
    </dgm:pt>
    <dgm:pt modelId="{5709A1DE-AAA2-4F8C-AA58-4B9FCC8094FC}" type="pres">
      <dgm:prSet presAssocID="{9D8C1A74-4E9C-46BD-945F-C6D021DE369B}" presName="Child3Accent1" presStyleLbl="alignNode1" presStyleIdx="27" presStyleCnt="34"/>
      <dgm:spPr/>
    </dgm:pt>
    <dgm:pt modelId="{1A16C664-0A74-4B6B-B791-29B240DF7A08}" type="pres">
      <dgm:prSet presAssocID="{9D8C1A74-4E9C-46BD-945F-C6D021DE369B}" presName="Child3Accent2" presStyleLbl="alignNode1" presStyleIdx="28" presStyleCnt="34"/>
      <dgm:spPr/>
    </dgm:pt>
    <dgm:pt modelId="{DA8EC6AD-DCD4-48AE-9B0B-27317DFA1FBA}" type="pres">
      <dgm:prSet presAssocID="{9D8C1A74-4E9C-46BD-945F-C6D021DE369B}" presName="Child3Accent3" presStyleLbl="alignNode1" presStyleIdx="29" presStyleCnt="34"/>
      <dgm:spPr/>
    </dgm:pt>
    <dgm:pt modelId="{9DD68872-D238-496A-BBF4-74416C2EE4B8}" type="pres">
      <dgm:prSet presAssocID="{9D8C1A74-4E9C-46BD-945F-C6D021DE369B}" presName="Child3Accent4" presStyleLbl="alignNode1" presStyleIdx="30" presStyleCnt="34"/>
      <dgm:spPr/>
    </dgm:pt>
    <dgm:pt modelId="{5B80DA26-31AD-4C3B-BE09-A0CA79166D31}" type="pres">
      <dgm:prSet presAssocID="{9D8C1A74-4E9C-46BD-945F-C6D021DE369B}" presName="Child3Accent5" presStyleLbl="alignNode1" presStyleIdx="31" presStyleCnt="34"/>
      <dgm:spPr/>
    </dgm:pt>
    <dgm:pt modelId="{8FED4451-8382-458A-A292-FB22D655452C}" type="pres">
      <dgm:prSet presAssocID="{9D8C1A74-4E9C-46BD-945F-C6D021DE369B}" presName="Child3Accent6" presStyleLbl="alignNode1" presStyleIdx="32" presStyleCnt="34"/>
      <dgm:spPr/>
    </dgm:pt>
    <dgm:pt modelId="{2152F7F3-F91A-433A-875F-0DDFC0770B7C}" type="pres">
      <dgm:prSet presAssocID="{9D8C1A74-4E9C-46BD-945F-C6D021DE369B}" presName="Child3Accent7" presStyleLbl="alignNode1" presStyleIdx="33" presStyleCnt="34"/>
      <dgm:spPr/>
    </dgm:pt>
    <dgm:pt modelId="{97980A2D-F61B-4643-9337-E70C1644E0BF}" type="pres">
      <dgm:prSet presAssocID="{9D8C1A74-4E9C-46BD-945F-C6D021DE369B}" presName="Child3" presStyleLbl="revTx" presStyleIdx="2" presStyleCnt="3" custScaleX="166328" custScaleY="99678" custLinFactNeighborX="-13291" custLinFactNeighborY="-19363">
        <dgm:presLayoutVars>
          <dgm:chMax/>
          <dgm:chPref val="0"/>
          <dgm:bulletEnabled val="1"/>
        </dgm:presLayoutVars>
      </dgm:prSet>
      <dgm:spPr/>
    </dgm:pt>
  </dgm:ptLst>
  <dgm:cxnLst>
    <dgm:cxn modelId="{7F2A7618-103C-4DDF-9BEB-7F5BB3C801B2}" type="presOf" srcId="{F6CE4886-13D1-4CD9-BBC3-7A6A1FAA4548}" destId="{1C940BD8-C153-422B-AE51-D2D415E13A08}" srcOrd="0" destOrd="0" presId="urn:microsoft.com/office/officeart/2011/layout/ConvergingText"/>
    <dgm:cxn modelId="{69F35D30-0F6B-49B6-919A-65A01B1F00B7}" srcId="{AC54F634-7681-4B1E-8B44-161027850CCF}" destId="{9D8C1A74-4E9C-46BD-945F-C6D021DE369B}" srcOrd="2" destOrd="0" parTransId="{FAA6E339-984E-46A7-9F14-8C15EA652199}" sibTransId="{1AAFBCD5-0E99-4A3E-BB95-C20F615C0FFF}"/>
    <dgm:cxn modelId="{4549C539-4374-4DA9-BD83-33A0FFFDCD9A}" type="presOf" srcId="{AC54F634-7681-4B1E-8B44-161027850CCF}" destId="{170B3E38-D35D-4BBC-85E4-F5262032D542}" srcOrd="0" destOrd="0" presId="urn:microsoft.com/office/officeart/2011/layout/ConvergingText"/>
    <dgm:cxn modelId="{81143946-86E6-41D9-B65C-8D213395AEC0}" type="presOf" srcId="{25AD93B2-5638-48D7-925D-C8BC6960A31B}" destId="{6A2107CB-C77C-4179-AD49-6EA68B7CF3CB}" srcOrd="0" destOrd="0" presId="urn:microsoft.com/office/officeart/2011/layout/ConvergingText"/>
    <dgm:cxn modelId="{EFA96C67-5FA8-4341-8520-09FA4A9ABBEB}" type="presOf" srcId="{B36FFA25-7C38-4361-AC4E-45A7F81712C4}" destId="{28801210-FE66-4AA5-A94A-D1553632231A}" srcOrd="0" destOrd="0" presId="urn:microsoft.com/office/officeart/2011/layout/ConvergingText"/>
    <dgm:cxn modelId="{5D56736F-049C-4550-AA68-E2C12F6D8FE5}" srcId="{AC54F634-7681-4B1E-8B44-161027850CCF}" destId="{25AD93B2-5638-48D7-925D-C8BC6960A31B}" srcOrd="0" destOrd="0" parTransId="{118D6F44-7D05-4DD3-B418-8C9984C726FD}" sibTransId="{A7B8C11C-1BE3-44C6-9BC2-2661BB8B4548}"/>
    <dgm:cxn modelId="{A870187C-A87C-424E-908B-46A7B0C1119F}" type="presOf" srcId="{9D8C1A74-4E9C-46BD-945F-C6D021DE369B}" destId="{97980A2D-F61B-4643-9337-E70C1644E0BF}" srcOrd="0" destOrd="0" presId="urn:microsoft.com/office/officeart/2011/layout/ConvergingText"/>
    <dgm:cxn modelId="{DFD5D1A2-79D2-4509-BCC7-F5FF8DA7EC3F}" srcId="{AC54F634-7681-4B1E-8B44-161027850CCF}" destId="{B36FFA25-7C38-4361-AC4E-45A7F81712C4}" srcOrd="1" destOrd="0" parTransId="{F47ADEB0-F943-4B56-BB89-A5B066ABF4AF}" sibTransId="{28D8B3D5-0A16-45B8-905A-02E99AE0B34F}"/>
    <dgm:cxn modelId="{CD6877D6-E521-4632-83C7-673EC145E721}" srcId="{F6CE4886-13D1-4CD9-BBC3-7A6A1FAA4548}" destId="{AC54F634-7681-4B1E-8B44-161027850CCF}" srcOrd="0" destOrd="0" parTransId="{9AAA59A8-1A51-4DEC-BAF4-338E3A112FD7}" sibTransId="{691F3F36-9657-41BE-B73B-C59EE3668F9C}"/>
    <dgm:cxn modelId="{DF346D80-5802-4216-AF85-E6521C199097}" type="presParOf" srcId="{1C940BD8-C153-422B-AE51-D2D415E13A08}" destId="{138BDCCD-26A2-49ED-94DA-7645A9F1BC6C}" srcOrd="0" destOrd="0" presId="urn:microsoft.com/office/officeart/2011/layout/ConvergingText"/>
    <dgm:cxn modelId="{00595449-20BF-4645-A774-0991A9E1ABEE}" type="presParOf" srcId="{138BDCCD-26A2-49ED-94DA-7645A9F1BC6C}" destId="{0072D47C-2270-4A99-8A3B-A93AA2A54E37}" srcOrd="0" destOrd="0" presId="urn:microsoft.com/office/officeart/2011/layout/ConvergingText"/>
    <dgm:cxn modelId="{5D858B3B-9E07-4C41-87E4-DF6003943DFE}" type="presParOf" srcId="{138BDCCD-26A2-49ED-94DA-7645A9F1BC6C}" destId="{039C79F0-3943-4A4C-8AAF-B9AC054A362A}" srcOrd="1" destOrd="0" presId="urn:microsoft.com/office/officeart/2011/layout/ConvergingText"/>
    <dgm:cxn modelId="{77B20689-BD2F-4A5E-B190-4215C0AF8DBE}" type="presParOf" srcId="{138BDCCD-26A2-49ED-94DA-7645A9F1BC6C}" destId="{4A0CADC3-9E1F-4D25-99D8-344EC6F9D77D}" srcOrd="2" destOrd="0" presId="urn:microsoft.com/office/officeart/2011/layout/ConvergingText"/>
    <dgm:cxn modelId="{AE30351D-42B8-492D-A9B9-EC00B8010B23}" type="presParOf" srcId="{138BDCCD-26A2-49ED-94DA-7645A9F1BC6C}" destId="{E6F0BDA1-1D05-4147-AA9F-C1EB736B8699}" srcOrd="3" destOrd="0" presId="urn:microsoft.com/office/officeart/2011/layout/ConvergingText"/>
    <dgm:cxn modelId="{E9C473B9-0BEA-4688-B23F-B2AAB1117E80}" type="presParOf" srcId="{138BDCCD-26A2-49ED-94DA-7645A9F1BC6C}" destId="{A98B0A87-4820-4558-A7B1-E731C2A898F8}" srcOrd="4" destOrd="0" presId="urn:microsoft.com/office/officeart/2011/layout/ConvergingText"/>
    <dgm:cxn modelId="{EDA9B588-44CF-461C-9156-1E10DFA85148}" type="presParOf" srcId="{138BDCCD-26A2-49ED-94DA-7645A9F1BC6C}" destId="{3DDABAEF-8257-48DF-948F-8568CF7E1679}" srcOrd="5" destOrd="0" presId="urn:microsoft.com/office/officeart/2011/layout/ConvergingText"/>
    <dgm:cxn modelId="{02A91FB0-CB15-4B47-BEE6-FD9EBFAB7E3D}" type="presParOf" srcId="{138BDCCD-26A2-49ED-94DA-7645A9F1BC6C}" destId="{E724B93E-1717-4BAC-9BB0-EA057F555814}" srcOrd="6" destOrd="0" presId="urn:microsoft.com/office/officeart/2011/layout/ConvergingText"/>
    <dgm:cxn modelId="{76A91A36-D3EC-4E29-9186-2AC681056FD3}" type="presParOf" srcId="{138BDCCD-26A2-49ED-94DA-7645A9F1BC6C}" destId="{8F3B947B-8D82-47F6-BA05-7CED0FF38F7A}" srcOrd="7" destOrd="0" presId="urn:microsoft.com/office/officeart/2011/layout/ConvergingText"/>
    <dgm:cxn modelId="{69BAB3A9-A468-4D62-B560-470BF53B165D}" type="presParOf" srcId="{138BDCCD-26A2-49ED-94DA-7645A9F1BC6C}" destId="{DB7FD15F-E656-49FF-A8C2-B682363342C2}" srcOrd="8" destOrd="0" presId="urn:microsoft.com/office/officeart/2011/layout/ConvergingText"/>
    <dgm:cxn modelId="{016CE4F4-F6F4-48BF-BF4A-A4FD9E7E7903}" type="presParOf" srcId="{138BDCCD-26A2-49ED-94DA-7645A9F1BC6C}" destId="{8AA19DB7-2D94-49D2-94D8-E00346F5390B}" srcOrd="9" destOrd="0" presId="urn:microsoft.com/office/officeart/2011/layout/ConvergingText"/>
    <dgm:cxn modelId="{08E70D2A-FEBA-4B61-86F2-32565DAD0566}" type="presParOf" srcId="{138BDCCD-26A2-49ED-94DA-7645A9F1BC6C}" destId="{170B3E38-D35D-4BBC-85E4-F5262032D542}" srcOrd="10" destOrd="0" presId="urn:microsoft.com/office/officeart/2011/layout/ConvergingText"/>
    <dgm:cxn modelId="{27726D4E-64F5-477D-A3E0-0C35856FA2F3}" type="presParOf" srcId="{138BDCCD-26A2-49ED-94DA-7645A9F1BC6C}" destId="{DA51AF2A-5354-4AA5-9E09-2820C0E2F0AC}" srcOrd="11" destOrd="0" presId="urn:microsoft.com/office/officeart/2011/layout/ConvergingText"/>
    <dgm:cxn modelId="{A9E89CF2-57A7-409C-934F-275D4FE4D474}" type="presParOf" srcId="{138BDCCD-26A2-49ED-94DA-7645A9F1BC6C}" destId="{4F439858-B547-4CC1-8EFB-628F409EDD74}" srcOrd="12" destOrd="0" presId="urn:microsoft.com/office/officeart/2011/layout/ConvergingText"/>
    <dgm:cxn modelId="{E7948CDC-5283-425E-BED9-8797B761BFAC}" type="presParOf" srcId="{138BDCCD-26A2-49ED-94DA-7645A9F1BC6C}" destId="{CC64DE6E-5218-427F-AADC-31F71C2CB621}" srcOrd="13" destOrd="0" presId="urn:microsoft.com/office/officeart/2011/layout/ConvergingText"/>
    <dgm:cxn modelId="{99F42DD4-4F48-48A7-8ACD-D4A11BC6DDF0}" type="presParOf" srcId="{138BDCCD-26A2-49ED-94DA-7645A9F1BC6C}" destId="{943D6C8F-71B3-4095-AD34-CD2E41913720}" srcOrd="14" destOrd="0" presId="urn:microsoft.com/office/officeart/2011/layout/ConvergingText"/>
    <dgm:cxn modelId="{6F9D7CA1-85BE-4BBE-B995-6B26E52573F5}" type="presParOf" srcId="{138BDCCD-26A2-49ED-94DA-7645A9F1BC6C}" destId="{F41442D6-F047-44EE-8034-DB7FE33127F5}" srcOrd="15" destOrd="0" presId="urn:microsoft.com/office/officeart/2011/layout/ConvergingText"/>
    <dgm:cxn modelId="{17694128-CC4A-42C7-9C15-69F2F305AA6C}" type="presParOf" srcId="{138BDCCD-26A2-49ED-94DA-7645A9F1BC6C}" destId="{69CB5FF9-2CAA-4FF7-905B-9546B6E90F66}" srcOrd="16" destOrd="0" presId="urn:microsoft.com/office/officeart/2011/layout/ConvergingText"/>
    <dgm:cxn modelId="{B40B2454-159B-4645-ADAD-0A0694A64445}" type="presParOf" srcId="{138BDCCD-26A2-49ED-94DA-7645A9F1BC6C}" destId="{CE50ED52-BFFF-4B3F-BD90-F14AA163E5F3}" srcOrd="17" destOrd="0" presId="urn:microsoft.com/office/officeart/2011/layout/ConvergingText"/>
    <dgm:cxn modelId="{1AC08E65-9A1C-4057-A5AB-A511FA0B2DCF}" type="presParOf" srcId="{138BDCCD-26A2-49ED-94DA-7645A9F1BC6C}" destId="{6573089F-F18F-467B-A724-5953DCE764B0}" srcOrd="18" destOrd="0" presId="urn:microsoft.com/office/officeart/2011/layout/ConvergingText"/>
    <dgm:cxn modelId="{DE04FEC5-4CAC-485E-8F16-8E2EA6AE932E}" type="presParOf" srcId="{138BDCCD-26A2-49ED-94DA-7645A9F1BC6C}" destId="{663DB534-96AE-45C0-8A1C-3329D42E118A}" srcOrd="19" destOrd="0" presId="urn:microsoft.com/office/officeart/2011/layout/ConvergingText"/>
    <dgm:cxn modelId="{F829AD1A-F345-4A93-8321-29875381E8B0}" type="presParOf" srcId="{138BDCCD-26A2-49ED-94DA-7645A9F1BC6C}" destId="{6A2107CB-C77C-4179-AD49-6EA68B7CF3CB}" srcOrd="20" destOrd="0" presId="urn:microsoft.com/office/officeart/2011/layout/ConvergingText"/>
    <dgm:cxn modelId="{86FF5A79-A42C-461C-900A-E8EF0D462C65}" type="presParOf" srcId="{138BDCCD-26A2-49ED-94DA-7645A9F1BC6C}" destId="{523BFB8B-513E-4D85-A95E-A1CECDA6DCB2}" srcOrd="21" destOrd="0" presId="urn:microsoft.com/office/officeart/2011/layout/ConvergingText"/>
    <dgm:cxn modelId="{55535083-30A6-4DBC-BA4F-27D7C0F12369}" type="presParOf" srcId="{138BDCCD-26A2-49ED-94DA-7645A9F1BC6C}" destId="{5A725350-FD50-486B-A5F0-5C1A574F7E95}" srcOrd="22" destOrd="0" presId="urn:microsoft.com/office/officeart/2011/layout/ConvergingText"/>
    <dgm:cxn modelId="{688FAC3A-BB6C-4686-BA3E-F723131C96FC}" type="presParOf" srcId="{138BDCCD-26A2-49ED-94DA-7645A9F1BC6C}" destId="{24668E8B-C9F3-4D26-B934-0D77CD790DB8}" srcOrd="23" destOrd="0" presId="urn:microsoft.com/office/officeart/2011/layout/ConvergingText"/>
    <dgm:cxn modelId="{070E03D6-CB12-4C78-BA00-CC9F4B2177A9}" type="presParOf" srcId="{138BDCCD-26A2-49ED-94DA-7645A9F1BC6C}" destId="{4BB1BF3F-47BE-4C07-A3F3-8AEC9D5F4DC1}" srcOrd="24" destOrd="0" presId="urn:microsoft.com/office/officeart/2011/layout/ConvergingText"/>
    <dgm:cxn modelId="{F36A8911-7168-44A5-B974-13788EEC89A4}" type="presParOf" srcId="{138BDCCD-26A2-49ED-94DA-7645A9F1BC6C}" destId="{70F9314D-2C0B-4D02-97B5-87445D552E16}" srcOrd="25" destOrd="0" presId="urn:microsoft.com/office/officeart/2011/layout/ConvergingText"/>
    <dgm:cxn modelId="{12602138-075E-42C9-8D5C-29737F8572A9}" type="presParOf" srcId="{138BDCCD-26A2-49ED-94DA-7645A9F1BC6C}" destId="{234F703D-4AC7-4B35-B33B-F75E9B9F5B2D}" srcOrd="26" destOrd="0" presId="urn:microsoft.com/office/officeart/2011/layout/ConvergingText"/>
    <dgm:cxn modelId="{45277AFA-11C2-46EE-A5A8-2557A4B53FA2}" type="presParOf" srcId="{138BDCCD-26A2-49ED-94DA-7645A9F1BC6C}" destId="{EBA0580B-9850-42A9-B324-65D8C8AD920C}" srcOrd="27" destOrd="0" presId="urn:microsoft.com/office/officeart/2011/layout/ConvergingText"/>
    <dgm:cxn modelId="{E829204D-1B7C-4DA8-907B-0CB2DC11A2BD}" type="presParOf" srcId="{138BDCCD-26A2-49ED-94DA-7645A9F1BC6C}" destId="{28801210-FE66-4AA5-A94A-D1553632231A}" srcOrd="28" destOrd="0" presId="urn:microsoft.com/office/officeart/2011/layout/ConvergingText"/>
    <dgm:cxn modelId="{BC92267B-1775-4052-88FD-8AD72D16C2CC}" type="presParOf" srcId="{138BDCCD-26A2-49ED-94DA-7645A9F1BC6C}" destId="{5709A1DE-AAA2-4F8C-AA58-4B9FCC8094FC}" srcOrd="29" destOrd="0" presId="urn:microsoft.com/office/officeart/2011/layout/ConvergingText"/>
    <dgm:cxn modelId="{9899EB4F-1A5E-4F11-B4C0-32AB2C6C3670}" type="presParOf" srcId="{138BDCCD-26A2-49ED-94DA-7645A9F1BC6C}" destId="{1A16C664-0A74-4B6B-B791-29B240DF7A08}" srcOrd="30" destOrd="0" presId="urn:microsoft.com/office/officeart/2011/layout/ConvergingText"/>
    <dgm:cxn modelId="{E7853A12-34EF-401C-BBD0-566593ABE3E8}" type="presParOf" srcId="{138BDCCD-26A2-49ED-94DA-7645A9F1BC6C}" destId="{DA8EC6AD-DCD4-48AE-9B0B-27317DFA1FBA}" srcOrd="31" destOrd="0" presId="urn:microsoft.com/office/officeart/2011/layout/ConvergingText"/>
    <dgm:cxn modelId="{3C91B939-4EA4-4CE1-B35C-C396349AD1A7}" type="presParOf" srcId="{138BDCCD-26A2-49ED-94DA-7645A9F1BC6C}" destId="{9DD68872-D238-496A-BBF4-74416C2EE4B8}" srcOrd="32" destOrd="0" presId="urn:microsoft.com/office/officeart/2011/layout/ConvergingText"/>
    <dgm:cxn modelId="{3EC12EA7-2275-4366-8B02-B43750BADC80}" type="presParOf" srcId="{138BDCCD-26A2-49ED-94DA-7645A9F1BC6C}" destId="{5B80DA26-31AD-4C3B-BE09-A0CA79166D31}" srcOrd="33" destOrd="0" presId="urn:microsoft.com/office/officeart/2011/layout/ConvergingText"/>
    <dgm:cxn modelId="{1D05FA22-CF27-45C8-A311-E5DDE973BEB4}" type="presParOf" srcId="{138BDCCD-26A2-49ED-94DA-7645A9F1BC6C}" destId="{8FED4451-8382-458A-A292-FB22D655452C}" srcOrd="34" destOrd="0" presId="urn:microsoft.com/office/officeart/2011/layout/ConvergingText"/>
    <dgm:cxn modelId="{15931504-0EBF-41F0-BD5B-F86B2794FEC4}" type="presParOf" srcId="{138BDCCD-26A2-49ED-94DA-7645A9F1BC6C}" destId="{2152F7F3-F91A-433A-875F-0DDFC0770B7C}" srcOrd="35" destOrd="0" presId="urn:microsoft.com/office/officeart/2011/layout/ConvergingText"/>
    <dgm:cxn modelId="{2096BF7B-DBA9-4B03-8684-B8C8688CFD61}" type="presParOf" srcId="{138BDCCD-26A2-49ED-94DA-7645A9F1BC6C}" destId="{97980A2D-F61B-4643-9337-E70C1644E0BF}" srcOrd="36" destOrd="0" presId="urn:microsoft.com/office/officeart/2011/layout/Converging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229988-9675-4D51-8323-78D6FCBD19AC}" type="doc">
      <dgm:prSet loTypeId="urn:microsoft.com/office/officeart/2008/layout/PictureStrips" loCatId="list" qsTypeId="urn:microsoft.com/office/officeart/2005/8/quickstyle/simple1" qsCatId="simple" csTypeId="urn:microsoft.com/office/officeart/2005/8/colors/accent3_5" csCatId="accent3" phldr="1"/>
      <dgm:spPr/>
      <dgm:t>
        <a:bodyPr/>
        <a:lstStyle/>
        <a:p>
          <a:endParaRPr lang="en-CA"/>
        </a:p>
      </dgm:t>
    </dgm:pt>
    <dgm:pt modelId="{5EBB6E40-68D0-4B22-B15D-D3E3F645753E}">
      <dgm:prSet custT="1"/>
      <dgm:spPr>
        <a:ln>
          <a:noFill/>
        </a:ln>
      </dgm:spPr>
      <dgm:t>
        <a:bodyPr/>
        <a:lstStyle/>
        <a:p>
          <a:pPr algn="r"/>
          <a:r>
            <a:rPr lang="en-CA" sz="2400" dirty="0">
              <a:solidFill>
                <a:srgbClr val="00B0F0"/>
              </a:solidFill>
              <a:latin typeface="Trebuchet MS" panose="020B0603020202020204" pitchFamily="34" charset="0"/>
            </a:rPr>
            <a:t>     </a:t>
          </a:r>
          <a:r>
            <a:rPr lang="en-CA" sz="2400" dirty="0">
              <a:solidFill>
                <a:srgbClr val="004B8C"/>
              </a:solidFill>
              <a:latin typeface="Calibri Light" panose="020F0302020204030204" pitchFamily="34" charset="0"/>
              <a:cs typeface="Calibri Light" panose="020F0302020204030204" pitchFamily="34" charset="0"/>
            </a:rPr>
            <a:t>Mental Health Continuum Model</a:t>
          </a:r>
        </a:p>
      </dgm:t>
    </dgm:pt>
    <dgm:pt modelId="{32588FEA-BEE5-493B-A6B8-648C47872FCC}" type="parTrans" cxnId="{2E4864E7-7B98-4A92-9F7B-BC166E7F931E}">
      <dgm:prSet/>
      <dgm:spPr/>
      <dgm:t>
        <a:bodyPr/>
        <a:lstStyle/>
        <a:p>
          <a:endParaRPr lang="en-CA" sz="1200">
            <a:solidFill>
              <a:srgbClr val="00B0F0"/>
            </a:solidFill>
          </a:endParaRPr>
        </a:p>
      </dgm:t>
    </dgm:pt>
    <dgm:pt modelId="{3A8DE486-4F52-4E29-BA56-A9566987CDB1}" type="sibTrans" cxnId="{2E4864E7-7B98-4A92-9F7B-BC166E7F931E}">
      <dgm:prSet/>
      <dgm:spPr/>
      <dgm:t>
        <a:bodyPr/>
        <a:lstStyle/>
        <a:p>
          <a:endParaRPr lang="en-CA" sz="1200">
            <a:solidFill>
              <a:srgbClr val="00B0F0"/>
            </a:solidFill>
          </a:endParaRPr>
        </a:p>
      </dgm:t>
    </dgm:pt>
    <dgm:pt modelId="{79674F58-EBA0-42E4-917E-7BC5C8E535C7}">
      <dgm:prSet custT="1"/>
      <dgm:spPr>
        <a:ln>
          <a:noFill/>
        </a:ln>
      </dgm:spPr>
      <dgm:t>
        <a:bodyPr/>
        <a:lstStyle/>
        <a:p>
          <a:pPr algn="r"/>
          <a:r>
            <a:rPr lang="en-CA" sz="2400" dirty="0">
              <a:solidFill>
                <a:srgbClr val="004B8C"/>
              </a:solidFill>
              <a:latin typeface="+mj-lt"/>
            </a:rPr>
            <a:t>Stigma in the Workplace</a:t>
          </a:r>
        </a:p>
      </dgm:t>
    </dgm:pt>
    <dgm:pt modelId="{B628E7ED-9E00-4FA7-893C-81FB049D516A}" type="parTrans" cxnId="{6B56E105-65C9-4690-ACAC-280EF46DCD6F}">
      <dgm:prSet/>
      <dgm:spPr/>
      <dgm:t>
        <a:bodyPr/>
        <a:lstStyle/>
        <a:p>
          <a:endParaRPr lang="en-CA" sz="1200">
            <a:solidFill>
              <a:srgbClr val="00B0F0"/>
            </a:solidFill>
          </a:endParaRPr>
        </a:p>
      </dgm:t>
    </dgm:pt>
    <dgm:pt modelId="{0D6C8A8C-A5BB-4D24-8716-4DFA83DB2302}" type="sibTrans" cxnId="{6B56E105-65C9-4690-ACAC-280EF46DCD6F}">
      <dgm:prSet/>
      <dgm:spPr/>
      <dgm:t>
        <a:bodyPr/>
        <a:lstStyle/>
        <a:p>
          <a:endParaRPr lang="en-CA" sz="1200">
            <a:solidFill>
              <a:srgbClr val="00B0F0"/>
            </a:solidFill>
          </a:endParaRPr>
        </a:p>
      </dgm:t>
    </dgm:pt>
    <dgm:pt modelId="{6847630A-B409-431B-9BEA-6CEB6BDECAB8}">
      <dgm:prSet custT="1"/>
      <dgm:spPr>
        <a:ln>
          <a:noFill/>
        </a:ln>
      </dgm:spPr>
      <dgm:t>
        <a:bodyPr/>
        <a:lstStyle/>
        <a:p>
          <a:pPr algn="r"/>
          <a:r>
            <a:rPr lang="en-CA" sz="2400" dirty="0">
              <a:solidFill>
                <a:srgbClr val="00B0F0"/>
              </a:solidFill>
            </a:rPr>
            <a:t>  </a:t>
          </a:r>
          <a:r>
            <a:rPr lang="en-CA" sz="2400" dirty="0">
              <a:solidFill>
                <a:srgbClr val="004B8C"/>
              </a:solidFill>
              <a:latin typeface="+mj-lt"/>
            </a:rPr>
            <a:t>Goal Setting</a:t>
          </a:r>
        </a:p>
      </dgm:t>
    </dgm:pt>
    <dgm:pt modelId="{7EB7937C-AF5B-4E7D-B2F7-C29F57CD40C0}" type="parTrans" cxnId="{C5CE1704-9221-4357-8E45-12F6035AF15B}">
      <dgm:prSet/>
      <dgm:spPr/>
      <dgm:t>
        <a:bodyPr/>
        <a:lstStyle/>
        <a:p>
          <a:endParaRPr lang="en-CA" sz="1200">
            <a:solidFill>
              <a:srgbClr val="00B0F0"/>
            </a:solidFill>
          </a:endParaRPr>
        </a:p>
      </dgm:t>
    </dgm:pt>
    <dgm:pt modelId="{FF7C1B52-4732-4D65-822F-2E643D327F17}" type="sibTrans" cxnId="{C5CE1704-9221-4357-8E45-12F6035AF15B}">
      <dgm:prSet/>
      <dgm:spPr/>
      <dgm:t>
        <a:bodyPr/>
        <a:lstStyle/>
        <a:p>
          <a:endParaRPr lang="en-CA" sz="1200">
            <a:solidFill>
              <a:srgbClr val="00B0F0"/>
            </a:solidFill>
          </a:endParaRPr>
        </a:p>
      </dgm:t>
    </dgm:pt>
    <dgm:pt modelId="{F15915EC-C7DF-4B46-A76C-73FF06531917}">
      <dgm:prSet custT="1"/>
      <dgm:spPr>
        <a:ln>
          <a:noFill/>
        </a:ln>
      </dgm:spPr>
      <dgm:t>
        <a:bodyPr/>
        <a:lstStyle/>
        <a:p>
          <a:pPr algn="r"/>
          <a:r>
            <a:rPr lang="en-CA" sz="2400" dirty="0">
              <a:solidFill>
                <a:srgbClr val="004B8C"/>
              </a:solidFill>
              <a:latin typeface="+mj-lt"/>
            </a:rPr>
            <a:t>Visualization</a:t>
          </a:r>
        </a:p>
      </dgm:t>
    </dgm:pt>
    <dgm:pt modelId="{9847AE09-5464-4255-854D-6BEFB0C88B2A}" type="parTrans" cxnId="{48F593A1-ACBA-4962-996B-649FE21F37E5}">
      <dgm:prSet/>
      <dgm:spPr/>
      <dgm:t>
        <a:bodyPr/>
        <a:lstStyle/>
        <a:p>
          <a:endParaRPr lang="en-CA" sz="1200">
            <a:solidFill>
              <a:srgbClr val="00B0F0"/>
            </a:solidFill>
          </a:endParaRPr>
        </a:p>
      </dgm:t>
    </dgm:pt>
    <dgm:pt modelId="{2F805ABC-DE65-452B-A6C1-FDC8BB76B1C3}" type="sibTrans" cxnId="{48F593A1-ACBA-4962-996B-649FE21F37E5}">
      <dgm:prSet/>
      <dgm:spPr/>
      <dgm:t>
        <a:bodyPr/>
        <a:lstStyle/>
        <a:p>
          <a:endParaRPr lang="en-CA" sz="1200">
            <a:solidFill>
              <a:srgbClr val="00B0F0"/>
            </a:solidFill>
          </a:endParaRPr>
        </a:p>
      </dgm:t>
    </dgm:pt>
    <dgm:pt modelId="{329C44E2-A9B6-44B4-B1B6-AC3E7CC48CED}">
      <dgm:prSet custT="1"/>
      <dgm:spPr>
        <a:ln>
          <a:noFill/>
        </a:ln>
      </dgm:spPr>
      <dgm:t>
        <a:bodyPr/>
        <a:lstStyle/>
        <a:p>
          <a:pPr algn="r"/>
          <a:r>
            <a:rPr lang="en-CA" sz="2400" kern="1200" dirty="0">
              <a:solidFill>
                <a:srgbClr val="00B0F0"/>
              </a:solidFill>
            </a:rPr>
            <a:t>   </a:t>
          </a:r>
          <a:r>
            <a:rPr lang="en-CA" sz="2400" kern="1200" dirty="0">
              <a:solidFill>
                <a:srgbClr val="004B8C"/>
              </a:solidFill>
              <a:latin typeface="+mj-lt"/>
            </a:rPr>
            <a:t>Deep/</a:t>
          </a:r>
          <a:r>
            <a:rPr lang="en-CA" altLang="en-US" sz="2400" kern="1200" dirty="0">
              <a:solidFill>
                <a:srgbClr val="004B8C"/>
              </a:solidFill>
              <a:latin typeface="+mj-lt"/>
              <a:ea typeface="+mn-ea"/>
              <a:cs typeface="+mn-cs"/>
            </a:rPr>
            <a:t>Diaphragmatic</a:t>
          </a:r>
          <a:r>
            <a:rPr lang="en-CA" sz="2400" kern="1200" dirty="0">
              <a:solidFill>
                <a:srgbClr val="004B8C"/>
              </a:solidFill>
              <a:latin typeface="+mj-lt"/>
              <a:ea typeface="+mn-ea"/>
              <a:cs typeface="+mn-cs"/>
            </a:rPr>
            <a:t> 	</a:t>
          </a:r>
          <a:r>
            <a:rPr lang="en-CA" sz="2400" kern="1200" dirty="0">
              <a:solidFill>
                <a:srgbClr val="004B8C"/>
              </a:solidFill>
              <a:latin typeface="+mj-lt"/>
            </a:rPr>
            <a:t>Breathing</a:t>
          </a:r>
        </a:p>
      </dgm:t>
    </dgm:pt>
    <dgm:pt modelId="{B5E72CAB-AA0F-4FF4-A3C0-472C71F223A7}" type="parTrans" cxnId="{A94B7CB9-58A9-40ED-B4BA-BB88E7BD5D67}">
      <dgm:prSet/>
      <dgm:spPr/>
      <dgm:t>
        <a:bodyPr/>
        <a:lstStyle/>
        <a:p>
          <a:endParaRPr lang="en-CA" sz="1200">
            <a:solidFill>
              <a:srgbClr val="00B0F0"/>
            </a:solidFill>
          </a:endParaRPr>
        </a:p>
      </dgm:t>
    </dgm:pt>
    <dgm:pt modelId="{4E697F33-68DE-4886-9C21-7F14EE9B3C5E}" type="sibTrans" cxnId="{A94B7CB9-58A9-40ED-B4BA-BB88E7BD5D67}">
      <dgm:prSet/>
      <dgm:spPr/>
      <dgm:t>
        <a:bodyPr/>
        <a:lstStyle/>
        <a:p>
          <a:endParaRPr lang="en-CA" sz="1200">
            <a:solidFill>
              <a:srgbClr val="00B0F0"/>
            </a:solidFill>
          </a:endParaRPr>
        </a:p>
      </dgm:t>
    </dgm:pt>
    <dgm:pt modelId="{C1369D5D-3271-4585-B2A2-A7F483DE9F95}">
      <dgm:prSet custT="1"/>
      <dgm:spPr>
        <a:ln>
          <a:noFill/>
        </a:ln>
      </dgm:spPr>
      <dgm:t>
        <a:bodyPr/>
        <a:lstStyle/>
        <a:p>
          <a:pPr algn="r"/>
          <a:r>
            <a:rPr lang="en-CA" sz="2400" dirty="0">
              <a:solidFill>
                <a:srgbClr val="004B8C"/>
              </a:solidFill>
              <a:latin typeface="+mj-lt"/>
            </a:rPr>
            <a:t>Self Talk</a:t>
          </a:r>
        </a:p>
      </dgm:t>
    </dgm:pt>
    <dgm:pt modelId="{59B72409-4CF9-4696-96AD-55BBE262831B}" type="parTrans" cxnId="{84428827-5F9A-425E-B3F9-70DC5BCF8EEF}">
      <dgm:prSet/>
      <dgm:spPr/>
      <dgm:t>
        <a:bodyPr/>
        <a:lstStyle/>
        <a:p>
          <a:endParaRPr lang="en-CA" sz="1200">
            <a:solidFill>
              <a:srgbClr val="00B0F0"/>
            </a:solidFill>
          </a:endParaRPr>
        </a:p>
      </dgm:t>
    </dgm:pt>
    <dgm:pt modelId="{7ECE2320-4A9B-4C28-8418-D19639456C62}" type="sibTrans" cxnId="{84428827-5F9A-425E-B3F9-70DC5BCF8EEF}">
      <dgm:prSet/>
      <dgm:spPr/>
      <dgm:t>
        <a:bodyPr/>
        <a:lstStyle/>
        <a:p>
          <a:endParaRPr lang="en-CA" sz="1200">
            <a:solidFill>
              <a:srgbClr val="00B0F0"/>
            </a:solidFill>
          </a:endParaRPr>
        </a:p>
      </dgm:t>
    </dgm:pt>
    <dgm:pt modelId="{A5A68548-3B7E-4A18-AC2E-7391AEAA9DE6}" type="pres">
      <dgm:prSet presAssocID="{14229988-9675-4D51-8323-78D6FCBD19AC}" presName="Name0" presStyleCnt="0">
        <dgm:presLayoutVars>
          <dgm:dir/>
          <dgm:resizeHandles val="exact"/>
        </dgm:presLayoutVars>
      </dgm:prSet>
      <dgm:spPr/>
    </dgm:pt>
    <dgm:pt modelId="{29BA15D5-CEE1-4F5A-98DC-439DD8D4AD61}" type="pres">
      <dgm:prSet presAssocID="{5EBB6E40-68D0-4B22-B15D-D3E3F645753E}" presName="composite" presStyleCnt="0"/>
      <dgm:spPr/>
    </dgm:pt>
    <dgm:pt modelId="{281812CF-2F9F-4A8C-AD1E-E0B2B3B337CF}" type="pres">
      <dgm:prSet presAssocID="{5EBB6E40-68D0-4B22-B15D-D3E3F645753E}" presName="rect1" presStyleLbl="trAlignAcc1" presStyleIdx="0" presStyleCnt="6" custScaleX="103030" custLinFactNeighborX="-956">
        <dgm:presLayoutVars>
          <dgm:bulletEnabled val="1"/>
        </dgm:presLayoutVars>
      </dgm:prSet>
      <dgm:spPr/>
    </dgm:pt>
    <dgm:pt modelId="{CBB1668B-4C63-407E-BDC8-0DDA0E378A02}" type="pres">
      <dgm:prSet presAssocID="{5EBB6E40-68D0-4B22-B15D-D3E3F645753E}" presName="rect2" presStyleLbl="fgImgPlace1" presStyleIdx="0" presStyleCnt="6" custAng="20218448" custScaleX="136162" custScaleY="60742" custLinFactNeighborX="43073" custLinFactNeighborY="326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9000" b="-19000"/>
          </a:stretch>
        </a:blipFill>
      </dgm:spPr>
    </dgm:pt>
    <dgm:pt modelId="{E55E81E5-EB78-4B83-A881-F5665E69FBB3}" type="pres">
      <dgm:prSet presAssocID="{3A8DE486-4F52-4E29-BA56-A9566987CDB1}" presName="sibTrans" presStyleCnt="0"/>
      <dgm:spPr/>
    </dgm:pt>
    <dgm:pt modelId="{FE23BF35-BB8E-43F6-A450-1F55D3ECC1F3}" type="pres">
      <dgm:prSet presAssocID="{79674F58-EBA0-42E4-917E-7BC5C8E535C7}" presName="composite" presStyleCnt="0"/>
      <dgm:spPr/>
    </dgm:pt>
    <dgm:pt modelId="{94A4EADA-00D6-4A32-84AB-3F5877DE8DFB}" type="pres">
      <dgm:prSet presAssocID="{79674F58-EBA0-42E4-917E-7BC5C8E535C7}" presName="rect1" presStyleLbl="trAlignAcc1" presStyleIdx="1" presStyleCnt="6" custScaleX="90512">
        <dgm:presLayoutVars>
          <dgm:bulletEnabled val="1"/>
        </dgm:presLayoutVars>
      </dgm:prSet>
      <dgm:spPr/>
    </dgm:pt>
    <dgm:pt modelId="{C5A81245-0F72-484B-B28D-A0CE7093336E}" type="pres">
      <dgm:prSet presAssocID="{79674F58-EBA0-42E4-917E-7BC5C8E535C7}" presName="rect2" presStyleLbl="fgImgPlace1" presStyleIdx="1" presStyleCnt="6" custScaleX="122265" custScaleY="73782" custLinFactNeighborX="61391" custLinFactNeighborY="986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000" b="-5000"/>
          </a:stretch>
        </a:blipFill>
      </dgm:spPr>
    </dgm:pt>
    <dgm:pt modelId="{D3356633-8C25-48BF-A859-CED439A432C0}" type="pres">
      <dgm:prSet presAssocID="{0D6C8A8C-A5BB-4D24-8716-4DFA83DB2302}" presName="sibTrans" presStyleCnt="0"/>
      <dgm:spPr/>
    </dgm:pt>
    <dgm:pt modelId="{546BFBC8-E521-48EC-8E24-9F4E0927D396}" type="pres">
      <dgm:prSet presAssocID="{6847630A-B409-431B-9BEA-6CEB6BDECAB8}" presName="composite" presStyleCnt="0"/>
      <dgm:spPr/>
    </dgm:pt>
    <dgm:pt modelId="{87C16606-DD26-4814-8AAD-550F51F04472}" type="pres">
      <dgm:prSet presAssocID="{6847630A-B409-431B-9BEA-6CEB6BDECAB8}" presName="rect1" presStyleLbl="trAlignAcc1" presStyleIdx="2" presStyleCnt="6">
        <dgm:presLayoutVars>
          <dgm:bulletEnabled val="1"/>
        </dgm:presLayoutVars>
      </dgm:prSet>
      <dgm:spPr/>
    </dgm:pt>
    <dgm:pt modelId="{9268FD91-BF3C-440F-9F95-06761DA8F871}" type="pres">
      <dgm:prSet presAssocID="{6847630A-B409-431B-9BEA-6CEB6BDECAB8}" presName="rect2" presStyleLbl="fgImgPlace1" presStyleIdx="2" presStyleCnt="6" custLinFactNeighborX="53180" custLinFactNeighborY="10145"/>
      <dgm:spPr>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dgm:spPr>
    </dgm:pt>
    <dgm:pt modelId="{8CEED17A-87D1-4BBD-9A11-2FF8A5D9864D}" type="pres">
      <dgm:prSet presAssocID="{FF7C1B52-4732-4D65-822F-2E643D327F17}" presName="sibTrans" presStyleCnt="0"/>
      <dgm:spPr/>
    </dgm:pt>
    <dgm:pt modelId="{24C8BEBC-E98F-4ACE-87D0-8D44CE26FEAA}" type="pres">
      <dgm:prSet presAssocID="{F15915EC-C7DF-4B46-A76C-73FF06531917}" presName="composite" presStyleCnt="0"/>
      <dgm:spPr/>
    </dgm:pt>
    <dgm:pt modelId="{EE0B4C4C-1A47-4BB2-88BC-EAE38365BC62}" type="pres">
      <dgm:prSet presAssocID="{F15915EC-C7DF-4B46-A76C-73FF06531917}" presName="rect1" presStyleLbl="trAlignAcc1" presStyleIdx="3" presStyleCnt="6" custScaleX="102904">
        <dgm:presLayoutVars>
          <dgm:bulletEnabled val="1"/>
        </dgm:presLayoutVars>
      </dgm:prSet>
      <dgm:spPr/>
    </dgm:pt>
    <dgm:pt modelId="{747EDCA9-715F-4CCC-9109-C3DD99112910}" type="pres">
      <dgm:prSet presAssocID="{F15915EC-C7DF-4B46-A76C-73FF06531917}" presName="rect2" presStyleLbl="fgImgPlace1" presStyleIdx="3" presStyleCnt="6" custLinFactNeighborX="63894" custLinFactNeighborY="17145"/>
      <dgm:spPr>
        <a:blipFill>
          <a:blip xmlns:r="http://schemas.openxmlformats.org/officeDocument/2006/relationships" r:embed="rId6">
            <a:extLst>
              <a:ext uri="{28A0092B-C50C-407E-A947-70E740481C1C}">
                <a14:useLocalDpi xmlns:a14="http://schemas.microsoft.com/office/drawing/2010/main" val="0"/>
              </a:ext>
            </a:extLst>
          </a:blip>
          <a:srcRect/>
          <a:stretch>
            <a:fillRect l="-25000" r="-25000"/>
          </a:stretch>
        </a:blipFill>
      </dgm:spPr>
    </dgm:pt>
    <dgm:pt modelId="{C11785B6-AB2B-43D4-BB65-991636FDE576}" type="pres">
      <dgm:prSet presAssocID="{2F805ABC-DE65-452B-A6C1-FDC8BB76B1C3}" presName="sibTrans" presStyleCnt="0"/>
      <dgm:spPr/>
    </dgm:pt>
    <dgm:pt modelId="{6D964C46-A650-43BF-9F8F-F907016DBAA8}" type="pres">
      <dgm:prSet presAssocID="{329C44E2-A9B6-44B4-B1B6-AC3E7CC48CED}" presName="composite" presStyleCnt="0"/>
      <dgm:spPr/>
    </dgm:pt>
    <dgm:pt modelId="{3115781F-2C7E-435D-821F-EFBCD503872C}" type="pres">
      <dgm:prSet presAssocID="{329C44E2-A9B6-44B4-B1B6-AC3E7CC48CED}" presName="rect1" presStyleLbl="trAlignAcc1" presStyleIdx="4" presStyleCnt="6" custScaleX="107468">
        <dgm:presLayoutVars>
          <dgm:bulletEnabled val="1"/>
        </dgm:presLayoutVars>
      </dgm:prSet>
      <dgm:spPr/>
    </dgm:pt>
    <dgm:pt modelId="{45B612C9-9779-4F23-8931-FD99B58921B8}" type="pres">
      <dgm:prSet presAssocID="{329C44E2-A9B6-44B4-B1B6-AC3E7CC48CED}" presName="rect2" presStyleLbl="fgImgPlace1" presStyleIdx="4" presStyleCnt="6" custScaleX="119783" custScaleY="82532" custLinFactNeighborX="34221" custLinFactNeighborY="7520"/>
      <dgm:spPr>
        <a:blipFill>
          <a:blip xmlns:r="http://schemas.openxmlformats.org/officeDocument/2006/relationships" r:embed="rId7">
            <a:extLst>
              <a:ext uri="{28A0092B-C50C-407E-A947-70E740481C1C}">
                <a14:useLocalDpi xmlns:a14="http://schemas.microsoft.com/office/drawing/2010/main" val="0"/>
              </a:ext>
            </a:extLst>
          </a:blip>
          <a:srcRect/>
          <a:stretch>
            <a:fillRect l="-25000" r="-25000"/>
          </a:stretch>
        </a:blipFill>
      </dgm:spPr>
    </dgm:pt>
    <dgm:pt modelId="{2D010956-0DDF-4D3D-8961-5FFA962A8F4E}" type="pres">
      <dgm:prSet presAssocID="{4E697F33-68DE-4886-9C21-7F14EE9B3C5E}" presName="sibTrans" presStyleCnt="0"/>
      <dgm:spPr/>
    </dgm:pt>
    <dgm:pt modelId="{27261F6E-291A-4907-96A0-25C867E91769}" type="pres">
      <dgm:prSet presAssocID="{C1369D5D-3271-4585-B2A2-A7F483DE9F95}" presName="composite" presStyleCnt="0"/>
      <dgm:spPr/>
    </dgm:pt>
    <dgm:pt modelId="{959CC617-4203-481B-B1C3-2C40A91D7269}" type="pres">
      <dgm:prSet presAssocID="{C1369D5D-3271-4585-B2A2-A7F483DE9F95}" presName="rect1" presStyleLbl="trAlignAcc1" presStyleIdx="5" presStyleCnt="6">
        <dgm:presLayoutVars>
          <dgm:bulletEnabled val="1"/>
        </dgm:presLayoutVars>
      </dgm:prSet>
      <dgm:spPr/>
    </dgm:pt>
    <dgm:pt modelId="{95449C47-782A-43E2-B80C-5C79E66FF06E}" type="pres">
      <dgm:prSet presAssocID="{C1369D5D-3271-4585-B2A2-A7F483DE9F95}" presName="rect2" presStyleLbl="fgImgPlace1" presStyleIdx="5" presStyleCnt="6" custScaleX="99321" custScaleY="85431" custLinFactNeighborX="60381" custLinFactNeighborY="15987"/>
      <dgm:spPr>
        <a:blipFill>
          <a:blip xmlns:r="http://schemas.openxmlformats.org/officeDocument/2006/relationships" r:embed="rId8">
            <a:extLst>
              <a:ext uri="{28A0092B-C50C-407E-A947-70E740481C1C}">
                <a14:useLocalDpi xmlns:a14="http://schemas.microsoft.com/office/drawing/2010/main" val="0"/>
              </a:ext>
            </a:extLst>
          </a:blip>
          <a:srcRect/>
          <a:stretch>
            <a:fillRect t="-9000" b="-9000"/>
          </a:stretch>
        </a:blipFill>
      </dgm:spPr>
    </dgm:pt>
  </dgm:ptLst>
  <dgm:cxnLst>
    <dgm:cxn modelId="{C5CE1704-9221-4357-8E45-12F6035AF15B}" srcId="{14229988-9675-4D51-8323-78D6FCBD19AC}" destId="{6847630A-B409-431B-9BEA-6CEB6BDECAB8}" srcOrd="2" destOrd="0" parTransId="{7EB7937C-AF5B-4E7D-B2F7-C29F57CD40C0}" sibTransId="{FF7C1B52-4732-4D65-822F-2E643D327F17}"/>
    <dgm:cxn modelId="{6B56E105-65C9-4690-ACAC-280EF46DCD6F}" srcId="{14229988-9675-4D51-8323-78D6FCBD19AC}" destId="{79674F58-EBA0-42E4-917E-7BC5C8E535C7}" srcOrd="1" destOrd="0" parTransId="{B628E7ED-9E00-4FA7-893C-81FB049D516A}" sibTransId="{0D6C8A8C-A5BB-4D24-8716-4DFA83DB2302}"/>
    <dgm:cxn modelId="{84428827-5F9A-425E-B3F9-70DC5BCF8EEF}" srcId="{14229988-9675-4D51-8323-78D6FCBD19AC}" destId="{C1369D5D-3271-4585-B2A2-A7F483DE9F95}" srcOrd="5" destOrd="0" parTransId="{59B72409-4CF9-4696-96AD-55BBE262831B}" sibTransId="{7ECE2320-4A9B-4C28-8418-D19639456C62}"/>
    <dgm:cxn modelId="{A2158541-FA7E-4558-BF16-D3689A1C6B72}" type="presOf" srcId="{329C44E2-A9B6-44B4-B1B6-AC3E7CC48CED}" destId="{3115781F-2C7E-435D-821F-EFBCD503872C}" srcOrd="0" destOrd="0" presId="urn:microsoft.com/office/officeart/2008/layout/PictureStrips"/>
    <dgm:cxn modelId="{F7139A52-DA11-40D4-9F48-1D9139E6169C}" type="presOf" srcId="{C1369D5D-3271-4585-B2A2-A7F483DE9F95}" destId="{959CC617-4203-481B-B1C3-2C40A91D7269}" srcOrd="0" destOrd="0" presId="urn:microsoft.com/office/officeart/2008/layout/PictureStrips"/>
    <dgm:cxn modelId="{4ED96B53-2921-4933-AA20-49209790AC7E}" type="presOf" srcId="{14229988-9675-4D51-8323-78D6FCBD19AC}" destId="{A5A68548-3B7E-4A18-AC2E-7391AEAA9DE6}" srcOrd="0" destOrd="0" presId="urn:microsoft.com/office/officeart/2008/layout/PictureStrips"/>
    <dgm:cxn modelId="{ABE59791-99D1-4179-BAFC-4E725198108C}" type="presOf" srcId="{6847630A-B409-431B-9BEA-6CEB6BDECAB8}" destId="{87C16606-DD26-4814-8AAD-550F51F04472}" srcOrd="0" destOrd="0" presId="urn:microsoft.com/office/officeart/2008/layout/PictureStrips"/>
    <dgm:cxn modelId="{48F593A1-ACBA-4962-996B-649FE21F37E5}" srcId="{14229988-9675-4D51-8323-78D6FCBD19AC}" destId="{F15915EC-C7DF-4B46-A76C-73FF06531917}" srcOrd="3" destOrd="0" parTransId="{9847AE09-5464-4255-854D-6BEFB0C88B2A}" sibTransId="{2F805ABC-DE65-452B-A6C1-FDC8BB76B1C3}"/>
    <dgm:cxn modelId="{5E254AA5-4396-4EC5-AF40-7DD70D0DEFDC}" type="presOf" srcId="{5EBB6E40-68D0-4B22-B15D-D3E3F645753E}" destId="{281812CF-2F9F-4A8C-AD1E-E0B2B3B337CF}" srcOrd="0" destOrd="0" presId="urn:microsoft.com/office/officeart/2008/layout/PictureStrips"/>
    <dgm:cxn modelId="{0015C8A9-07CD-40AC-95EC-B09144ABF0D3}" type="presOf" srcId="{F15915EC-C7DF-4B46-A76C-73FF06531917}" destId="{EE0B4C4C-1A47-4BB2-88BC-EAE38365BC62}" srcOrd="0" destOrd="0" presId="urn:microsoft.com/office/officeart/2008/layout/PictureStrips"/>
    <dgm:cxn modelId="{A94B7CB9-58A9-40ED-B4BA-BB88E7BD5D67}" srcId="{14229988-9675-4D51-8323-78D6FCBD19AC}" destId="{329C44E2-A9B6-44B4-B1B6-AC3E7CC48CED}" srcOrd="4" destOrd="0" parTransId="{B5E72CAB-AA0F-4FF4-A3C0-472C71F223A7}" sibTransId="{4E697F33-68DE-4886-9C21-7F14EE9B3C5E}"/>
    <dgm:cxn modelId="{0E3DFCD6-0595-40D2-8DD9-24C340F53D17}" type="presOf" srcId="{79674F58-EBA0-42E4-917E-7BC5C8E535C7}" destId="{94A4EADA-00D6-4A32-84AB-3F5877DE8DFB}" srcOrd="0" destOrd="0" presId="urn:microsoft.com/office/officeart/2008/layout/PictureStrips"/>
    <dgm:cxn modelId="{2E4864E7-7B98-4A92-9F7B-BC166E7F931E}" srcId="{14229988-9675-4D51-8323-78D6FCBD19AC}" destId="{5EBB6E40-68D0-4B22-B15D-D3E3F645753E}" srcOrd="0" destOrd="0" parTransId="{32588FEA-BEE5-493B-A6B8-648C47872FCC}" sibTransId="{3A8DE486-4F52-4E29-BA56-A9566987CDB1}"/>
    <dgm:cxn modelId="{4DA5CE85-10D1-47F6-96D1-823416A881AB}" type="presParOf" srcId="{A5A68548-3B7E-4A18-AC2E-7391AEAA9DE6}" destId="{29BA15D5-CEE1-4F5A-98DC-439DD8D4AD61}" srcOrd="0" destOrd="0" presId="urn:microsoft.com/office/officeart/2008/layout/PictureStrips"/>
    <dgm:cxn modelId="{97B6626D-33AB-4696-9947-976BC25066EB}" type="presParOf" srcId="{29BA15D5-CEE1-4F5A-98DC-439DD8D4AD61}" destId="{281812CF-2F9F-4A8C-AD1E-E0B2B3B337CF}" srcOrd="0" destOrd="0" presId="urn:microsoft.com/office/officeart/2008/layout/PictureStrips"/>
    <dgm:cxn modelId="{2D9BA8E2-7052-468D-82B2-C5EDAF7DA189}" type="presParOf" srcId="{29BA15D5-CEE1-4F5A-98DC-439DD8D4AD61}" destId="{CBB1668B-4C63-407E-BDC8-0DDA0E378A02}" srcOrd="1" destOrd="0" presId="urn:microsoft.com/office/officeart/2008/layout/PictureStrips"/>
    <dgm:cxn modelId="{44D57331-CB1A-4099-8C04-B582F2B662F9}" type="presParOf" srcId="{A5A68548-3B7E-4A18-AC2E-7391AEAA9DE6}" destId="{E55E81E5-EB78-4B83-A881-F5665E69FBB3}" srcOrd="1" destOrd="0" presId="urn:microsoft.com/office/officeart/2008/layout/PictureStrips"/>
    <dgm:cxn modelId="{4B699570-B7CC-4357-A83C-2D802A4F7216}" type="presParOf" srcId="{A5A68548-3B7E-4A18-AC2E-7391AEAA9DE6}" destId="{FE23BF35-BB8E-43F6-A450-1F55D3ECC1F3}" srcOrd="2" destOrd="0" presId="urn:microsoft.com/office/officeart/2008/layout/PictureStrips"/>
    <dgm:cxn modelId="{4D0C7186-9F81-44EC-ADDA-4B448E9B7750}" type="presParOf" srcId="{FE23BF35-BB8E-43F6-A450-1F55D3ECC1F3}" destId="{94A4EADA-00D6-4A32-84AB-3F5877DE8DFB}" srcOrd="0" destOrd="0" presId="urn:microsoft.com/office/officeart/2008/layout/PictureStrips"/>
    <dgm:cxn modelId="{D9469345-9D10-4A06-9D43-A5E25A54557D}" type="presParOf" srcId="{FE23BF35-BB8E-43F6-A450-1F55D3ECC1F3}" destId="{C5A81245-0F72-484B-B28D-A0CE7093336E}" srcOrd="1" destOrd="0" presId="urn:microsoft.com/office/officeart/2008/layout/PictureStrips"/>
    <dgm:cxn modelId="{5F906C1C-A4BF-4BB3-A2A6-99FB7FE83656}" type="presParOf" srcId="{A5A68548-3B7E-4A18-AC2E-7391AEAA9DE6}" destId="{D3356633-8C25-48BF-A859-CED439A432C0}" srcOrd="3" destOrd="0" presId="urn:microsoft.com/office/officeart/2008/layout/PictureStrips"/>
    <dgm:cxn modelId="{7658547A-594C-4770-83A4-ACF5918A974E}" type="presParOf" srcId="{A5A68548-3B7E-4A18-AC2E-7391AEAA9DE6}" destId="{546BFBC8-E521-48EC-8E24-9F4E0927D396}" srcOrd="4" destOrd="0" presId="urn:microsoft.com/office/officeart/2008/layout/PictureStrips"/>
    <dgm:cxn modelId="{96AA976E-7CD2-4261-BE69-C206A19E6307}" type="presParOf" srcId="{546BFBC8-E521-48EC-8E24-9F4E0927D396}" destId="{87C16606-DD26-4814-8AAD-550F51F04472}" srcOrd="0" destOrd="0" presId="urn:microsoft.com/office/officeart/2008/layout/PictureStrips"/>
    <dgm:cxn modelId="{1EE4314B-133E-49E7-AE8F-323BC7189E41}" type="presParOf" srcId="{546BFBC8-E521-48EC-8E24-9F4E0927D396}" destId="{9268FD91-BF3C-440F-9F95-06761DA8F871}" srcOrd="1" destOrd="0" presId="urn:microsoft.com/office/officeart/2008/layout/PictureStrips"/>
    <dgm:cxn modelId="{F03EA884-BA60-4CF3-BF98-0CA5D1308BC8}" type="presParOf" srcId="{A5A68548-3B7E-4A18-AC2E-7391AEAA9DE6}" destId="{8CEED17A-87D1-4BBD-9A11-2FF8A5D9864D}" srcOrd="5" destOrd="0" presId="urn:microsoft.com/office/officeart/2008/layout/PictureStrips"/>
    <dgm:cxn modelId="{982FD7C6-CA06-4309-9B64-52C905A67B27}" type="presParOf" srcId="{A5A68548-3B7E-4A18-AC2E-7391AEAA9DE6}" destId="{24C8BEBC-E98F-4ACE-87D0-8D44CE26FEAA}" srcOrd="6" destOrd="0" presId="urn:microsoft.com/office/officeart/2008/layout/PictureStrips"/>
    <dgm:cxn modelId="{A22FC78F-7627-46DA-BBAD-25156ED3E899}" type="presParOf" srcId="{24C8BEBC-E98F-4ACE-87D0-8D44CE26FEAA}" destId="{EE0B4C4C-1A47-4BB2-88BC-EAE38365BC62}" srcOrd="0" destOrd="0" presId="urn:microsoft.com/office/officeart/2008/layout/PictureStrips"/>
    <dgm:cxn modelId="{DC1DC338-832F-4BAC-A4B6-0D120D1DFD66}" type="presParOf" srcId="{24C8BEBC-E98F-4ACE-87D0-8D44CE26FEAA}" destId="{747EDCA9-715F-4CCC-9109-C3DD99112910}" srcOrd="1" destOrd="0" presId="urn:microsoft.com/office/officeart/2008/layout/PictureStrips"/>
    <dgm:cxn modelId="{CE3A0DB6-63E3-4819-AA91-D9FCB950B718}" type="presParOf" srcId="{A5A68548-3B7E-4A18-AC2E-7391AEAA9DE6}" destId="{C11785B6-AB2B-43D4-BB65-991636FDE576}" srcOrd="7" destOrd="0" presId="urn:microsoft.com/office/officeart/2008/layout/PictureStrips"/>
    <dgm:cxn modelId="{8248F26D-9C99-4962-B5E2-EECFD54C3456}" type="presParOf" srcId="{A5A68548-3B7E-4A18-AC2E-7391AEAA9DE6}" destId="{6D964C46-A650-43BF-9F8F-F907016DBAA8}" srcOrd="8" destOrd="0" presId="urn:microsoft.com/office/officeart/2008/layout/PictureStrips"/>
    <dgm:cxn modelId="{17469219-9801-46B9-9732-6905BA186654}" type="presParOf" srcId="{6D964C46-A650-43BF-9F8F-F907016DBAA8}" destId="{3115781F-2C7E-435D-821F-EFBCD503872C}" srcOrd="0" destOrd="0" presId="urn:microsoft.com/office/officeart/2008/layout/PictureStrips"/>
    <dgm:cxn modelId="{43DEA026-2174-42CB-BFD4-5AACFD49993B}" type="presParOf" srcId="{6D964C46-A650-43BF-9F8F-F907016DBAA8}" destId="{45B612C9-9779-4F23-8931-FD99B58921B8}" srcOrd="1" destOrd="0" presId="urn:microsoft.com/office/officeart/2008/layout/PictureStrips"/>
    <dgm:cxn modelId="{A123A27E-92B4-4484-B334-D61252D9D74F}" type="presParOf" srcId="{A5A68548-3B7E-4A18-AC2E-7391AEAA9DE6}" destId="{2D010956-0DDF-4D3D-8961-5FFA962A8F4E}" srcOrd="9" destOrd="0" presId="urn:microsoft.com/office/officeart/2008/layout/PictureStrips"/>
    <dgm:cxn modelId="{E01D79ED-C147-4B13-8DC8-95892D2348B8}" type="presParOf" srcId="{A5A68548-3B7E-4A18-AC2E-7391AEAA9DE6}" destId="{27261F6E-291A-4907-96A0-25C867E91769}" srcOrd="10" destOrd="0" presId="urn:microsoft.com/office/officeart/2008/layout/PictureStrips"/>
    <dgm:cxn modelId="{106C2D76-6B8C-4FE6-8796-038A51D6952F}" type="presParOf" srcId="{27261F6E-291A-4907-96A0-25C867E91769}" destId="{959CC617-4203-481B-B1C3-2C40A91D7269}" srcOrd="0" destOrd="0" presId="urn:microsoft.com/office/officeart/2008/layout/PictureStrips"/>
    <dgm:cxn modelId="{13A2E5CF-9750-468B-A3CF-3801415B03C7}" type="presParOf" srcId="{27261F6E-291A-4907-96A0-25C867E91769}" destId="{95449C47-782A-43E2-B80C-5C79E66FF06E}"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BB8D15-FEC7-4D78-85C4-867048745A43}" type="doc">
      <dgm:prSet loTypeId="urn:microsoft.com/office/officeart/2005/8/layout/vList2" loCatId="list" qsTypeId="urn:microsoft.com/office/officeart/2005/8/quickstyle/simple1#11" qsCatId="simple" csTypeId="urn:microsoft.com/office/officeart/2005/8/colors/accent1_2#10" csCatId="accent1" phldr="1"/>
      <dgm:spPr/>
      <dgm:t>
        <a:bodyPr/>
        <a:lstStyle/>
        <a:p>
          <a:endParaRPr lang="en-US"/>
        </a:p>
      </dgm:t>
    </dgm:pt>
    <dgm:pt modelId="{7F3F39E3-1F07-4C33-AC3D-849870222C0C}">
      <dgm:prSet custT="1"/>
      <dgm:spPr>
        <a:solidFill>
          <a:schemeClr val="bg1"/>
        </a:solidFill>
      </dgm:spPr>
      <dgm:t>
        <a:bodyPr/>
        <a:lstStyle/>
        <a:p>
          <a:pPr algn="ctr" rtl="0"/>
          <a:r>
            <a:rPr lang="en-US" sz="4800" dirty="0">
              <a:solidFill>
                <a:srgbClr val="004B8C"/>
              </a:solidFill>
              <a:latin typeface="Calibri Light" panose="020F0302020204030204" pitchFamily="34" charset="0"/>
              <a:cs typeface="Calibri Light" panose="020F0302020204030204" pitchFamily="34" charset="0"/>
            </a:rPr>
            <a:t>Community Partnerships </a:t>
          </a:r>
        </a:p>
      </dgm:t>
    </dgm:pt>
    <dgm:pt modelId="{A24ED5D4-B993-48F3-8A44-D368A6E5BF8F}" type="parTrans" cxnId="{302EF619-144C-47F0-9D9B-76422377A275}">
      <dgm:prSet/>
      <dgm:spPr/>
      <dgm:t>
        <a:bodyPr/>
        <a:lstStyle/>
        <a:p>
          <a:endParaRPr lang="en-US"/>
        </a:p>
      </dgm:t>
    </dgm:pt>
    <dgm:pt modelId="{5B9CB2F0-9F8C-474C-8E77-2BAE708AC82C}" type="sibTrans" cxnId="{302EF619-144C-47F0-9D9B-76422377A275}">
      <dgm:prSet/>
      <dgm:spPr/>
      <dgm:t>
        <a:bodyPr/>
        <a:lstStyle/>
        <a:p>
          <a:endParaRPr lang="en-US"/>
        </a:p>
      </dgm:t>
    </dgm:pt>
    <dgm:pt modelId="{A392F9D7-9427-48C8-8EA5-7DE30F84636E}" type="pres">
      <dgm:prSet presAssocID="{B8BB8D15-FEC7-4D78-85C4-867048745A43}" presName="linear" presStyleCnt="0">
        <dgm:presLayoutVars>
          <dgm:animLvl val="lvl"/>
          <dgm:resizeHandles val="exact"/>
        </dgm:presLayoutVars>
      </dgm:prSet>
      <dgm:spPr/>
    </dgm:pt>
    <dgm:pt modelId="{C9E10B4A-9F09-4C2E-8929-9FD2DE57614E}" type="pres">
      <dgm:prSet presAssocID="{7F3F39E3-1F07-4C33-AC3D-849870222C0C}" presName="parentText" presStyleLbl="node1" presStyleIdx="0" presStyleCnt="1">
        <dgm:presLayoutVars>
          <dgm:chMax val="0"/>
          <dgm:bulletEnabled val="1"/>
        </dgm:presLayoutVars>
      </dgm:prSet>
      <dgm:spPr/>
    </dgm:pt>
  </dgm:ptLst>
  <dgm:cxnLst>
    <dgm:cxn modelId="{302EF619-144C-47F0-9D9B-76422377A275}" srcId="{B8BB8D15-FEC7-4D78-85C4-867048745A43}" destId="{7F3F39E3-1F07-4C33-AC3D-849870222C0C}" srcOrd="0" destOrd="0" parTransId="{A24ED5D4-B993-48F3-8A44-D368A6E5BF8F}" sibTransId="{5B9CB2F0-9F8C-474C-8E77-2BAE708AC82C}"/>
    <dgm:cxn modelId="{EE0B8B5E-A9D2-4CC3-8142-DFAD196C141F}" type="presOf" srcId="{7F3F39E3-1F07-4C33-AC3D-849870222C0C}" destId="{C9E10B4A-9F09-4C2E-8929-9FD2DE57614E}" srcOrd="0" destOrd="0" presId="urn:microsoft.com/office/officeart/2005/8/layout/vList2"/>
    <dgm:cxn modelId="{8E9D3F4A-B473-4774-9FF8-83810B034577}" type="presOf" srcId="{B8BB8D15-FEC7-4D78-85C4-867048745A43}" destId="{A392F9D7-9427-48C8-8EA5-7DE30F84636E}" srcOrd="0" destOrd="0" presId="urn:microsoft.com/office/officeart/2005/8/layout/vList2"/>
    <dgm:cxn modelId="{25C37087-17C9-4B2E-A93F-613EA4C60614}" type="presParOf" srcId="{A392F9D7-9427-48C8-8EA5-7DE30F84636E}" destId="{C9E10B4A-9F09-4C2E-8929-9FD2DE57614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01606F-33A9-4D09-B0AC-931DE0743FD8}">
      <dsp:nvSpPr>
        <dsp:cNvPr id="0" name=""/>
        <dsp:cNvSpPr/>
      </dsp:nvSpPr>
      <dsp:spPr>
        <a:xfrm>
          <a:off x="152059" y="812983"/>
          <a:ext cx="966734" cy="9667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10EF654-8043-47E0-956A-5CE4F08AC9D5}">
      <dsp:nvSpPr>
        <dsp:cNvPr id="0" name=""/>
        <dsp:cNvSpPr/>
      </dsp:nvSpPr>
      <dsp:spPr>
        <a:xfrm>
          <a:off x="152059" y="1870508"/>
          <a:ext cx="2762097" cy="414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155700">
            <a:lnSpc>
              <a:spcPct val="100000"/>
            </a:lnSpc>
            <a:spcBef>
              <a:spcPct val="0"/>
            </a:spcBef>
            <a:spcAft>
              <a:spcPct val="35000"/>
            </a:spcAft>
            <a:buNone/>
            <a:defRPr b="1"/>
          </a:pPr>
          <a:r>
            <a:rPr lang="en-CA" sz="2600" kern="1200" dirty="0">
              <a:solidFill>
                <a:srgbClr val="004B8C"/>
              </a:solidFill>
            </a:rPr>
            <a:t>Discrimination:</a:t>
          </a:r>
          <a:endParaRPr lang="en-US" sz="2600" kern="1200" dirty="0">
            <a:solidFill>
              <a:srgbClr val="004B8C"/>
            </a:solidFill>
          </a:endParaRPr>
        </a:p>
      </dsp:txBody>
      <dsp:txXfrm>
        <a:off x="152059" y="1870508"/>
        <a:ext cx="2762097" cy="414314"/>
      </dsp:txXfrm>
    </dsp:sp>
    <dsp:sp modelId="{FBE4FB8B-E348-48C7-A4B1-975636300902}">
      <dsp:nvSpPr>
        <dsp:cNvPr id="0" name=""/>
        <dsp:cNvSpPr/>
      </dsp:nvSpPr>
      <dsp:spPr>
        <a:xfrm>
          <a:off x="48176" y="2543661"/>
          <a:ext cx="3046869" cy="1211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pPr>
          <a:r>
            <a:rPr lang="en-CA" sz="2000" kern="1200" dirty="0">
              <a:solidFill>
                <a:schemeClr val="tx1"/>
              </a:solidFill>
            </a:rPr>
            <a:t>Creating: Laws, Rules, Policies</a:t>
          </a:r>
          <a:endParaRPr lang="en-US" sz="2000" kern="1200" dirty="0">
            <a:solidFill>
              <a:schemeClr val="tx1"/>
            </a:solidFill>
          </a:endParaRPr>
        </a:p>
        <a:p>
          <a:pPr marL="0" lvl="0" indent="0" algn="l" defTabSz="889000">
            <a:lnSpc>
              <a:spcPct val="100000"/>
            </a:lnSpc>
            <a:spcBef>
              <a:spcPct val="0"/>
            </a:spcBef>
            <a:spcAft>
              <a:spcPct val="35000"/>
            </a:spcAft>
            <a:buNone/>
          </a:pPr>
          <a:r>
            <a:rPr lang="en-CA" sz="2000" kern="1200" dirty="0">
              <a:solidFill>
                <a:schemeClr val="tx1"/>
              </a:solidFill>
            </a:rPr>
            <a:t>Enforcing i.e. holding people accountable for their actions</a:t>
          </a:r>
          <a:endParaRPr lang="en-US" sz="2000" kern="1200" dirty="0">
            <a:solidFill>
              <a:schemeClr val="tx1"/>
            </a:solidFill>
          </a:endParaRPr>
        </a:p>
        <a:p>
          <a:pPr marL="0" lvl="0" indent="0" algn="l" defTabSz="800100">
            <a:lnSpc>
              <a:spcPct val="100000"/>
            </a:lnSpc>
            <a:spcBef>
              <a:spcPct val="0"/>
            </a:spcBef>
            <a:spcAft>
              <a:spcPct val="35000"/>
            </a:spcAft>
            <a:buNone/>
          </a:pPr>
          <a:r>
            <a:rPr lang="en-CA" sz="1800" kern="1200" dirty="0">
              <a:solidFill>
                <a:schemeClr val="bg1"/>
              </a:solidFill>
            </a:rPr>
            <a:t>eating: Laws, Rules, Policies</a:t>
          </a:r>
          <a:endParaRPr lang="en-US" sz="1800" kern="1200" dirty="0">
            <a:solidFill>
              <a:schemeClr val="bg1"/>
            </a:solidFill>
          </a:endParaRPr>
        </a:p>
        <a:p>
          <a:pPr marL="0" lvl="0" indent="0" algn="l" defTabSz="800100">
            <a:lnSpc>
              <a:spcPct val="100000"/>
            </a:lnSpc>
            <a:spcBef>
              <a:spcPct val="0"/>
            </a:spcBef>
            <a:spcAft>
              <a:spcPct val="35000"/>
            </a:spcAft>
            <a:buNone/>
          </a:pPr>
          <a:r>
            <a:rPr lang="en-CA" sz="1800" kern="1200" dirty="0">
              <a:solidFill>
                <a:schemeClr val="bg1"/>
              </a:solidFill>
            </a:rPr>
            <a:t>Enforcing i.e. holding people accountable for their actions</a:t>
          </a:r>
          <a:endParaRPr lang="en-US" sz="1800" kern="1200" dirty="0">
            <a:solidFill>
              <a:schemeClr val="bg1"/>
            </a:solidFill>
          </a:endParaRPr>
        </a:p>
      </dsp:txBody>
      <dsp:txXfrm>
        <a:off x="48176" y="2543661"/>
        <a:ext cx="3046869" cy="1211272"/>
      </dsp:txXfrm>
    </dsp:sp>
    <dsp:sp modelId="{23CD9AD7-7A51-48B0-9E4F-86AB3B1E3A0D}">
      <dsp:nvSpPr>
        <dsp:cNvPr id="0" name=""/>
        <dsp:cNvSpPr/>
      </dsp:nvSpPr>
      <dsp:spPr>
        <a:xfrm>
          <a:off x="3539909" y="925792"/>
          <a:ext cx="966734" cy="9667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25AE97-B147-4FFF-8816-A89DE736984F}">
      <dsp:nvSpPr>
        <dsp:cNvPr id="0" name=""/>
        <dsp:cNvSpPr/>
      </dsp:nvSpPr>
      <dsp:spPr>
        <a:xfrm>
          <a:off x="3470332" y="1860568"/>
          <a:ext cx="2762097" cy="414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155700">
            <a:lnSpc>
              <a:spcPct val="100000"/>
            </a:lnSpc>
            <a:spcBef>
              <a:spcPct val="0"/>
            </a:spcBef>
            <a:spcAft>
              <a:spcPct val="35000"/>
            </a:spcAft>
            <a:buNone/>
            <a:defRPr b="1"/>
          </a:pPr>
          <a:r>
            <a:rPr lang="en-CA" sz="2600" kern="1200" dirty="0">
              <a:solidFill>
                <a:srgbClr val="004B8C"/>
              </a:solidFill>
            </a:rPr>
            <a:t>Prejudice:</a:t>
          </a:r>
          <a:endParaRPr lang="en-US" sz="2600" kern="1200" dirty="0">
            <a:solidFill>
              <a:srgbClr val="004B8C"/>
            </a:solidFill>
          </a:endParaRPr>
        </a:p>
      </dsp:txBody>
      <dsp:txXfrm>
        <a:off x="3470332" y="1860568"/>
        <a:ext cx="2762097" cy="414314"/>
      </dsp:txXfrm>
    </dsp:sp>
    <dsp:sp modelId="{C4C830F6-B399-4D4C-9E89-B725AFA703A3}">
      <dsp:nvSpPr>
        <dsp:cNvPr id="0" name=""/>
        <dsp:cNvSpPr/>
      </dsp:nvSpPr>
      <dsp:spPr>
        <a:xfrm>
          <a:off x="3517260" y="2590554"/>
          <a:ext cx="2762097" cy="760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pPr>
          <a:r>
            <a:rPr lang="en-CA" sz="2000" kern="1200" dirty="0">
              <a:solidFill>
                <a:schemeClr val="tx1"/>
              </a:solidFill>
            </a:rPr>
            <a:t>Training</a:t>
          </a:r>
          <a:endParaRPr lang="en-US" sz="2000" kern="1200" dirty="0">
            <a:solidFill>
              <a:schemeClr val="tx1"/>
            </a:solidFill>
          </a:endParaRPr>
        </a:p>
        <a:p>
          <a:pPr marL="0" lvl="0" indent="0" algn="l" defTabSz="889000">
            <a:lnSpc>
              <a:spcPct val="100000"/>
            </a:lnSpc>
            <a:spcBef>
              <a:spcPct val="0"/>
            </a:spcBef>
            <a:spcAft>
              <a:spcPct val="35000"/>
            </a:spcAft>
            <a:buNone/>
          </a:pPr>
          <a:r>
            <a:rPr lang="en-CA" sz="2000" kern="1200" dirty="0">
              <a:solidFill>
                <a:schemeClr val="tx1"/>
              </a:solidFill>
            </a:rPr>
            <a:t>Supportive work culture</a:t>
          </a:r>
          <a:endParaRPr lang="en-US" sz="2000" kern="1200" dirty="0">
            <a:solidFill>
              <a:schemeClr val="tx1"/>
            </a:solidFill>
          </a:endParaRPr>
        </a:p>
      </dsp:txBody>
      <dsp:txXfrm>
        <a:off x="3517260" y="2590554"/>
        <a:ext cx="2762097" cy="7600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1EB65-EB8A-44AB-923A-6F5510EBA63B}">
      <dsp:nvSpPr>
        <dsp:cNvPr id="0" name=""/>
        <dsp:cNvSpPr/>
      </dsp:nvSpPr>
      <dsp:spPr>
        <a:xfrm>
          <a:off x="0" y="1571"/>
          <a:ext cx="4817136" cy="7962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CF7732-1C0F-4D8A-99A4-5BF393E029D1}">
      <dsp:nvSpPr>
        <dsp:cNvPr id="0" name=""/>
        <dsp:cNvSpPr/>
      </dsp:nvSpPr>
      <dsp:spPr>
        <a:xfrm>
          <a:off x="240871" y="180731"/>
          <a:ext cx="437947" cy="4379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DB6D78-FEC1-455C-9510-5B2DDAE8E7D8}">
      <dsp:nvSpPr>
        <dsp:cNvPr id="0" name=""/>
        <dsp:cNvSpPr/>
      </dsp:nvSpPr>
      <dsp:spPr>
        <a:xfrm>
          <a:off x="919690" y="1571"/>
          <a:ext cx="3897445" cy="796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72" tIns="84272" rIns="84272" bIns="84272" numCol="1" spcCol="1270" anchor="ctr" anchorCtr="0">
          <a:noAutofit/>
        </a:bodyPr>
        <a:lstStyle/>
        <a:p>
          <a:pPr marL="0" lvl="0" indent="0" algn="l" defTabSz="889000">
            <a:lnSpc>
              <a:spcPct val="100000"/>
            </a:lnSpc>
            <a:spcBef>
              <a:spcPct val="0"/>
            </a:spcBef>
            <a:spcAft>
              <a:spcPct val="35000"/>
            </a:spcAft>
            <a:buNone/>
          </a:pPr>
          <a:r>
            <a:rPr lang="en-CA" sz="2000" kern="1200" dirty="0"/>
            <a:t>Sound disability and accommodation principles</a:t>
          </a:r>
        </a:p>
      </dsp:txBody>
      <dsp:txXfrm>
        <a:off x="919690" y="1571"/>
        <a:ext cx="3897445" cy="796268"/>
      </dsp:txXfrm>
    </dsp:sp>
    <dsp:sp modelId="{006C4875-4471-4314-82B8-419F8E5529B9}">
      <dsp:nvSpPr>
        <dsp:cNvPr id="0" name=""/>
        <dsp:cNvSpPr/>
      </dsp:nvSpPr>
      <dsp:spPr>
        <a:xfrm>
          <a:off x="0" y="996907"/>
          <a:ext cx="4817136" cy="7962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443B19-3485-4E26-BF23-796483D13C1E}">
      <dsp:nvSpPr>
        <dsp:cNvPr id="0" name=""/>
        <dsp:cNvSpPr/>
      </dsp:nvSpPr>
      <dsp:spPr>
        <a:xfrm>
          <a:off x="240871" y="1176067"/>
          <a:ext cx="437947" cy="4379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CD1426-7D71-4D78-A0D7-4D7D9FF327AE}">
      <dsp:nvSpPr>
        <dsp:cNvPr id="0" name=""/>
        <dsp:cNvSpPr/>
      </dsp:nvSpPr>
      <dsp:spPr>
        <a:xfrm>
          <a:off x="919690" y="996907"/>
          <a:ext cx="3897445" cy="796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72" tIns="84272" rIns="84272" bIns="84272" numCol="1" spcCol="1270" anchor="ctr" anchorCtr="0">
          <a:noAutofit/>
        </a:bodyPr>
        <a:lstStyle/>
        <a:p>
          <a:pPr marL="0" lvl="0" indent="0" algn="l" defTabSz="889000">
            <a:lnSpc>
              <a:spcPct val="100000"/>
            </a:lnSpc>
            <a:spcBef>
              <a:spcPct val="0"/>
            </a:spcBef>
            <a:spcAft>
              <a:spcPct val="35000"/>
            </a:spcAft>
            <a:buNone/>
          </a:pPr>
          <a:r>
            <a:rPr lang="en-CA" sz="2000" kern="1200" dirty="0"/>
            <a:t>Comprehensive benefits</a:t>
          </a:r>
        </a:p>
      </dsp:txBody>
      <dsp:txXfrm>
        <a:off x="919690" y="996907"/>
        <a:ext cx="3897445" cy="796268"/>
      </dsp:txXfrm>
    </dsp:sp>
    <dsp:sp modelId="{9EA874D4-A5A3-45A2-867C-BE153A8DD6FF}">
      <dsp:nvSpPr>
        <dsp:cNvPr id="0" name=""/>
        <dsp:cNvSpPr/>
      </dsp:nvSpPr>
      <dsp:spPr>
        <a:xfrm>
          <a:off x="0" y="1992243"/>
          <a:ext cx="4817136" cy="7962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1B81EC-300D-4041-AAE3-5604B1E2687E}">
      <dsp:nvSpPr>
        <dsp:cNvPr id="0" name=""/>
        <dsp:cNvSpPr/>
      </dsp:nvSpPr>
      <dsp:spPr>
        <a:xfrm>
          <a:off x="240871" y="2171403"/>
          <a:ext cx="437947" cy="4379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5B8CFF-C77A-4D8A-BD24-41C5BCEE01A2}">
      <dsp:nvSpPr>
        <dsp:cNvPr id="0" name=""/>
        <dsp:cNvSpPr/>
      </dsp:nvSpPr>
      <dsp:spPr>
        <a:xfrm>
          <a:off x="919690" y="1992243"/>
          <a:ext cx="3897445" cy="796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72" tIns="84272" rIns="84272" bIns="84272" numCol="1" spcCol="1270" anchor="ctr" anchorCtr="0">
          <a:noAutofit/>
        </a:bodyPr>
        <a:lstStyle/>
        <a:p>
          <a:pPr marL="0" lvl="0" indent="0" algn="l" defTabSz="889000">
            <a:lnSpc>
              <a:spcPct val="100000"/>
            </a:lnSpc>
            <a:spcBef>
              <a:spcPct val="0"/>
            </a:spcBef>
            <a:spcAft>
              <a:spcPct val="35000"/>
            </a:spcAft>
            <a:buNone/>
          </a:pPr>
          <a:r>
            <a:rPr lang="en-CA" sz="2000" kern="1200" dirty="0"/>
            <a:t>Effective education and training</a:t>
          </a:r>
        </a:p>
      </dsp:txBody>
      <dsp:txXfrm>
        <a:off x="919690" y="1992243"/>
        <a:ext cx="3897445" cy="796268"/>
      </dsp:txXfrm>
    </dsp:sp>
    <dsp:sp modelId="{D36DE3F8-7ACD-45C1-B147-56E0D4C96876}">
      <dsp:nvSpPr>
        <dsp:cNvPr id="0" name=""/>
        <dsp:cNvSpPr/>
      </dsp:nvSpPr>
      <dsp:spPr>
        <a:xfrm>
          <a:off x="0" y="2987579"/>
          <a:ext cx="4817136" cy="7962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43BFE9-69A9-49C1-B1AA-EBD2040CF6BA}">
      <dsp:nvSpPr>
        <dsp:cNvPr id="0" name=""/>
        <dsp:cNvSpPr/>
      </dsp:nvSpPr>
      <dsp:spPr>
        <a:xfrm>
          <a:off x="240871" y="3166739"/>
          <a:ext cx="437947" cy="43794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7A07CE0-7BA9-4146-AF8A-6C753D9D9FF3}">
      <dsp:nvSpPr>
        <dsp:cNvPr id="0" name=""/>
        <dsp:cNvSpPr/>
      </dsp:nvSpPr>
      <dsp:spPr>
        <a:xfrm>
          <a:off x="919690" y="2987579"/>
          <a:ext cx="3897445" cy="796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72" tIns="84272" rIns="84272" bIns="84272" numCol="1" spcCol="1270" anchor="ctr" anchorCtr="0">
          <a:noAutofit/>
        </a:bodyPr>
        <a:lstStyle/>
        <a:p>
          <a:pPr marL="0" lvl="0" indent="0" algn="l" defTabSz="889000">
            <a:lnSpc>
              <a:spcPct val="100000"/>
            </a:lnSpc>
            <a:spcBef>
              <a:spcPct val="0"/>
            </a:spcBef>
            <a:spcAft>
              <a:spcPct val="35000"/>
            </a:spcAft>
            <a:buNone/>
          </a:pPr>
          <a:r>
            <a:rPr lang="en-CA" sz="2000" kern="1200" dirty="0"/>
            <a:t>Strategic &amp; integrated policies and programs</a:t>
          </a:r>
        </a:p>
      </dsp:txBody>
      <dsp:txXfrm>
        <a:off x="919690" y="2987579"/>
        <a:ext cx="3897445" cy="7962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2D47C-2270-4A99-8A3B-A93AA2A54E37}">
      <dsp:nvSpPr>
        <dsp:cNvPr id="0" name=""/>
        <dsp:cNvSpPr/>
      </dsp:nvSpPr>
      <dsp:spPr>
        <a:xfrm>
          <a:off x="7229383" y="2269912"/>
          <a:ext cx="185158" cy="18515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9C79F0-3943-4A4C-8AAF-B9AC054A362A}">
      <dsp:nvSpPr>
        <dsp:cNvPr id="0" name=""/>
        <dsp:cNvSpPr/>
      </dsp:nvSpPr>
      <dsp:spPr>
        <a:xfrm>
          <a:off x="6756939" y="2275739"/>
          <a:ext cx="185158" cy="18515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0CADC3-9E1F-4D25-99D8-344EC6F9D77D}">
      <dsp:nvSpPr>
        <dsp:cNvPr id="0" name=""/>
        <dsp:cNvSpPr/>
      </dsp:nvSpPr>
      <dsp:spPr>
        <a:xfrm>
          <a:off x="6431413" y="2275739"/>
          <a:ext cx="185158" cy="18515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F0BDA1-1D05-4147-AA9F-C1EB736B8699}">
      <dsp:nvSpPr>
        <dsp:cNvPr id="0" name=""/>
        <dsp:cNvSpPr/>
      </dsp:nvSpPr>
      <dsp:spPr>
        <a:xfrm>
          <a:off x="6122526" y="2275739"/>
          <a:ext cx="185158" cy="18515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8B0A87-4820-4558-A7B1-E731C2A898F8}">
      <dsp:nvSpPr>
        <dsp:cNvPr id="0" name=""/>
        <dsp:cNvSpPr/>
      </dsp:nvSpPr>
      <dsp:spPr>
        <a:xfrm>
          <a:off x="5804091" y="2275739"/>
          <a:ext cx="185158" cy="18515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DABAEF-8257-48DF-948F-8568CF7E1679}">
      <dsp:nvSpPr>
        <dsp:cNvPr id="0" name=""/>
        <dsp:cNvSpPr/>
      </dsp:nvSpPr>
      <dsp:spPr>
        <a:xfrm>
          <a:off x="5368929" y="2183008"/>
          <a:ext cx="370317" cy="37061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24B93E-1717-4BAC-9BB0-EA057F555814}">
      <dsp:nvSpPr>
        <dsp:cNvPr id="0" name=""/>
        <dsp:cNvSpPr/>
      </dsp:nvSpPr>
      <dsp:spPr>
        <a:xfrm>
          <a:off x="6731856" y="1867541"/>
          <a:ext cx="185158" cy="18515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3B947B-8D82-47F6-BA05-7CED0FF38F7A}">
      <dsp:nvSpPr>
        <dsp:cNvPr id="0" name=""/>
        <dsp:cNvSpPr/>
      </dsp:nvSpPr>
      <dsp:spPr>
        <a:xfrm>
          <a:off x="6731856" y="2666770"/>
          <a:ext cx="185158" cy="18515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7FD15F-E656-49FF-A8C2-B682363342C2}">
      <dsp:nvSpPr>
        <dsp:cNvPr id="0" name=""/>
        <dsp:cNvSpPr/>
      </dsp:nvSpPr>
      <dsp:spPr>
        <a:xfrm>
          <a:off x="6995695" y="1994061"/>
          <a:ext cx="185158" cy="18515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A19DB7-2D94-49D2-94D8-E00346F5390B}">
      <dsp:nvSpPr>
        <dsp:cNvPr id="0" name=""/>
        <dsp:cNvSpPr/>
      </dsp:nvSpPr>
      <dsp:spPr>
        <a:xfrm>
          <a:off x="6995694" y="2549420"/>
          <a:ext cx="185158" cy="18515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0B3E38-D35D-4BBC-85E4-F5262032D542}">
      <dsp:nvSpPr>
        <dsp:cNvPr id="0" name=""/>
        <dsp:cNvSpPr/>
      </dsp:nvSpPr>
      <dsp:spPr>
        <a:xfrm>
          <a:off x="3399282" y="1430822"/>
          <a:ext cx="1874812" cy="1875007"/>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Support Organizational Culture</a:t>
          </a:r>
          <a:endParaRPr lang="en-CA" sz="1700" kern="1200" dirty="0"/>
        </a:p>
      </dsp:txBody>
      <dsp:txXfrm>
        <a:off x="3673842" y="1705410"/>
        <a:ext cx="1325692" cy="1325831"/>
      </dsp:txXfrm>
    </dsp:sp>
    <dsp:sp modelId="{DA51AF2A-5354-4AA5-9E09-2820C0E2F0AC}">
      <dsp:nvSpPr>
        <dsp:cNvPr id="0" name=""/>
        <dsp:cNvSpPr/>
      </dsp:nvSpPr>
      <dsp:spPr>
        <a:xfrm>
          <a:off x="3289093" y="1274894"/>
          <a:ext cx="370317" cy="37061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439858-B547-4CC1-8EFB-628F409EDD74}">
      <dsp:nvSpPr>
        <dsp:cNvPr id="0" name=""/>
        <dsp:cNvSpPr/>
      </dsp:nvSpPr>
      <dsp:spPr>
        <a:xfrm>
          <a:off x="3051677" y="1079384"/>
          <a:ext cx="185158" cy="18515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64DE6E-5218-427F-AADC-31F71C2CB621}">
      <dsp:nvSpPr>
        <dsp:cNvPr id="0" name=""/>
        <dsp:cNvSpPr/>
      </dsp:nvSpPr>
      <dsp:spPr>
        <a:xfrm>
          <a:off x="2656199" y="1079384"/>
          <a:ext cx="185158" cy="18515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3D6C8F-71B3-4095-AD34-CD2E41913720}">
      <dsp:nvSpPr>
        <dsp:cNvPr id="0" name=""/>
        <dsp:cNvSpPr/>
      </dsp:nvSpPr>
      <dsp:spPr>
        <a:xfrm>
          <a:off x="2260720" y="1079384"/>
          <a:ext cx="185158" cy="18515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1442D6-F047-44EE-8034-DB7FE33127F5}">
      <dsp:nvSpPr>
        <dsp:cNvPr id="0" name=""/>
        <dsp:cNvSpPr/>
      </dsp:nvSpPr>
      <dsp:spPr>
        <a:xfrm>
          <a:off x="1865242" y="1079384"/>
          <a:ext cx="185158" cy="18515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CB5FF9-2CAA-4FF7-905B-9546B6E90F66}">
      <dsp:nvSpPr>
        <dsp:cNvPr id="0" name=""/>
        <dsp:cNvSpPr/>
      </dsp:nvSpPr>
      <dsp:spPr>
        <a:xfrm>
          <a:off x="1469119" y="1079384"/>
          <a:ext cx="185158" cy="18515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50ED52-BFFF-4B3F-BD90-F14AA163E5F3}">
      <dsp:nvSpPr>
        <dsp:cNvPr id="0" name=""/>
        <dsp:cNvSpPr/>
      </dsp:nvSpPr>
      <dsp:spPr>
        <a:xfrm>
          <a:off x="1073640" y="1079384"/>
          <a:ext cx="185158" cy="18515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2107CB-C77C-4179-AD49-6EA68B7CF3CB}">
      <dsp:nvSpPr>
        <dsp:cNvPr id="0" name=""/>
        <dsp:cNvSpPr/>
      </dsp:nvSpPr>
      <dsp:spPr>
        <a:xfrm>
          <a:off x="453" y="601573"/>
          <a:ext cx="4314085" cy="476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1066800">
            <a:lnSpc>
              <a:spcPct val="90000"/>
            </a:lnSpc>
            <a:spcBef>
              <a:spcPct val="0"/>
            </a:spcBef>
            <a:spcAft>
              <a:spcPct val="35000"/>
            </a:spcAft>
            <a:buNone/>
          </a:pPr>
          <a:r>
            <a:rPr lang="en-US" sz="2400" b="1" kern="1200" dirty="0"/>
            <a:t>Support individual employees</a:t>
          </a:r>
          <a:endParaRPr lang="en-CA" sz="2400" b="1" kern="1200" dirty="0"/>
        </a:p>
      </dsp:txBody>
      <dsp:txXfrm>
        <a:off x="453" y="601573"/>
        <a:ext cx="4314085" cy="476288"/>
      </dsp:txXfrm>
    </dsp:sp>
    <dsp:sp modelId="{523BFB8B-513E-4D85-A95E-A1CECDA6DCB2}">
      <dsp:nvSpPr>
        <dsp:cNvPr id="0" name=""/>
        <dsp:cNvSpPr/>
      </dsp:nvSpPr>
      <dsp:spPr>
        <a:xfrm>
          <a:off x="2904582" y="2187274"/>
          <a:ext cx="370317" cy="37061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725350-FD50-486B-A5F0-5C1A574F7E95}">
      <dsp:nvSpPr>
        <dsp:cNvPr id="0" name=""/>
        <dsp:cNvSpPr/>
      </dsp:nvSpPr>
      <dsp:spPr>
        <a:xfrm>
          <a:off x="2538136" y="2279852"/>
          <a:ext cx="185158" cy="18515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668E8B-C9F3-4D26-B934-0D77CD790DB8}">
      <dsp:nvSpPr>
        <dsp:cNvPr id="0" name=""/>
        <dsp:cNvSpPr/>
      </dsp:nvSpPr>
      <dsp:spPr>
        <a:xfrm>
          <a:off x="2172335" y="2279852"/>
          <a:ext cx="185158" cy="18515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B1BF3F-47BE-4C07-A3F3-8AEC9D5F4DC1}">
      <dsp:nvSpPr>
        <dsp:cNvPr id="0" name=""/>
        <dsp:cNvSpPr/>
      </dsp:nvSpPr>
      <dsp:spPr>
        <a:xfrm>
          <a:off x="1805888" y="2279852"/>
          <a:ext cx="185158" cy="18515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F9314D-2C0B-4D02-97B5-87445D552E16}">
      <dsp:nvSpPr>
        <dsp:cNvPr id="0" name=""/>
        <dsp:cNvSpPr/>
      </dsp:nvSpPr>
      <dsp:spPr>
        <a:xfrm>
          <a:off x="1440087" y="2279852"/>
          <a:ext cx="185158" cy="18515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4F703D-4AC7-4B35-B33B-F75E9B9F5B2D}">
      <dsp:nvSpPr>
        <dsp:cNvPr id="0" name=""/>
        <dsp:cNvSpPr/>
      </dsp:nvSpPr>
      <dsp:spPr>
        <a:xfrm>
          <a:off x="1073640" y="2279852"/>
          <a:ext cx="185158" cy="18515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801210-FE66-4AA5-A94A-D1553632231A}">
      <dsp:nvSpPr>
        <dsp:cNvPr id="0" name=""/>
        <dsp:cNvSpPr/>
      </dsp:nvSpPr>
      <dsp:spPr>
        <a:xfrm>
          <a:off x="36029" y="1833100"/>
          <a:ext cx="3336220" cy="476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1066800">
            <a:lnSpc>
              <a:spcPct val="90000"/>
            </a:lnSpc>
            <a:spcBef>
              <a:spcPct val="0"/>
            </a:spcBef>
            <a:spcAft>
              <a:spcPct val="35000"/>
            </a:spcAft>
            <a:buNone/>
          </a:pPr>
          <a:r>
            <a:rPr lang="en-US" sz="2400" b="1" kern="1200" dirty="0"/>
            <a:t>Facilitate Early and S</a:t>
          </a:r>
          <a:r>
            <a:rPr lang="en-US" sz="2000" b="1" kern="1200" dirty="0"/>
            <a:t>a</a:t>
          </a:r>
          <a:r>
            <a:rPr lang="en-US" sz="2400" b="1" kern="1200" dirty="0"/>
            <a:t>fe Return to Work</a:t>
          </a:r>
          <a:endParaRPr lang="en-CA" sz="2400" b="1" kern="1200" dirty="0"/>
        </a:p>
      </dsp:txBody>
      <dsp:txXfrm>
        <a:off x="36029" y="1833100"/>
        <a:ext cx="3336220" cy="476288"/>
      </dsp:txXfrm>
    </dsp:sp>
    <dsp:sp modelId="{5709A1DE-AAA2-4F8C-AA58-4B9FCC8094FC}">
      <dsp:nvSpPr>
        <dsp:cNvPr id="0" name=""/>
        <dsp:cNvSpPr/>
      </dsp:nvSpPr>
      <dsp:spPr>
        <a:xfrm>
          <a:off x="3289093" y="3084427"/>
          <a:ext cx="370317" cy="37061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16C664-0A74-4B6B-B791-29B240DF7A08}">
      <dsp:nvSpPr>
        <dsp:cNvPr id="0" name=""/>
        <dsp:cNvSpPr/>
      </dsp:nvSpPr>
      <dsp:spPr>
        <a:xfrm>
          <a:off x="3051677" y="3461743"/>
          <a:ext cx="185158" cy="18515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8EC6AD-DCD4-48AE-9B0B-27317DFA1FBA}">
      <dsp:nvSpPr>
        <dsp:cNvPr id="0" name=""/>
        <dsp:cNvSpPr/>
      </dsp:nvSpPr>
      <dsp:spPr>
        <a:xfrm>
          <a:off x="2656199" y="3461743"/>
          <a:ext cx="185158" cy="18515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D68872-D238-496A-BBF4-74416C2EE4B8}">
      <dsp:nvSpPr>
        <dsp:cNvPr id="0" name=""/>
        <dsp:cNvSpPr/>
      </dsp:nvSpPr>
      <dsp:spPr>
        <a:xfrm>
          <a:off x="2260720" y="3461743"/>
          <a:ext cx="185158" cy="18515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80DA26-31AD-4C3B-BE09-A0CA79166D31}">
      <dsp:nvSpPr>
        <dsp:cNvPr id="0" name=""/>
        <dsp:cNvSpPr/>
      </dsp:nvSpPr>
      <dsp:spPr>
        <a:xfrm>
          <a:off x="1865242" y="3461743"/>
          <a:ext cx="185158" cy="18515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ED4451-8382-458A-A292-FB22D655452C}">
      <dsp:nvSpPr>
        <dsp:cNvPr id="0" name=""/>
        <dsp:cNvSpPr/>
      </dsp:nvSpPr>
      <dsp:spPr>
        <a:xfrm>
          <a:off x="1469119" y="3461743"/>
          <a:ext cx="185158" cy="18515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52F7F3-F91A-433A-875F-0DDFC0770B7C}">
      <dsp:nvSpPr>
        <dsp:cNvPr id="0" name=""/>
        <dsp:cNvSpPr/>
      </dsp:nvSpPr>
      <dsp:spPr>
        <a:xfrm>
          <a:off x="1073640" y="3461743"/>
          <a:ext cx="185158" cy="18515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980A2D-F61B-4643-9337-E70C1644E0BF}">
      <dsp:nvSpPr>
        <dsp:cNvPr id="0" name=""/>
        <dsp:cNvSpPr/>
      </dsp:nvSpPr>
      <dsp:spPr>
        <a:xfrm>
          <a:off x="64141" y="2892169"/>
          <a:ext cx="3609803" cy="474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1066800">
            <a:lnSpc>
              <a:spcPct val="50000"/>
            </a:lnSpc>
            <a:spcBef>
              <a:spcPct val="0"/>
            </a:spcBef>
            <a:spcAft>
              <a:spcPct val="35000"/>
            </a:spcAft>
            <a:buNone/>
          </a:pPr>
          <a:r>
            <a:rPr lang="en-US" sz="2400" b="1" kern="1200" dirty="0"/>
            <a:t>Assess Accommodation</a:t>
          </a:r>
        </a:p>
        <a:p>
          <a:pPr marL="0" lvl="0" indent="0" algn="l" defTabSz="1066800">
            <a:lnSpc>
              <a:spcPct val="50000"/>
            </a:lnSpc>
            <a:spcBef>
              <a:spcPct val="0"/>
            </a:spcBef>
            <a:spcAft>
              <a:spcPct val="35000"/>
            </a:spcAft>
            <a:buNone/>
          </a:pPr>
          <a:r>
            <a:rPr lang="en-US" sz="2400" b="1" kern="1200" dirty="0"/>
            <a:t>Issues</a:t>
          </a:r>
          <a:endParaRPr lang="en-CA" sz="2400" b="1" kern="1200" dirty="0"/>
        </a:p>
      </dsp:txBody>
      <dsp:txXfrm>
        <a:off x="64141" y="2892169"/>
        <a:ext cx="3609803" cy="4747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812CF-2F9F-4A8C-AD1E-E0B2B3B337CF}">
      <dsp:nvSpPr>
        <dsp:cNvPr id="0" name=""/>
        <dsp:cNvSpPr/>
      </dsp:nvSpPr>
      <dsp:spPr>
        <a:xfrm>
          <a:off x="307675" y="60002"/>
          <a:ext cx="3566339" cy="1081705"/>
        </a:xfrm>
        <a:prstGeom prst="rect">
          <a:avLst/>
        </a:prstGeom>
        <a:solidFill>
          <a:schemeClr val="lt1">
            <a:alpha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32675" tIns="91440" rIns="91440" bIns="91440" numCol="1" spcCol="1270" anchor="ctr" anchorCtr="0">
          <a:noAutofit/>
        </a:bodyPr>
        <a:lstStyle/>
        <a:p>
          <a:pPr marL="0" lvl="0" indent="0" algn="r" defTabSz="1066800">
            <a:lnSpc>
              <a:spcPct val="90000"/>
            </a:lnSpc>
            <a:spcBef>
              <a:spcPct val="0"/>
            </a:spcBef>
            <a:spcAft>
              <a:spcPct val="35000"/>
            </a:spcAft>
            <a:buNone/>
          </a:pPr>
          <a:r>
            <a:rPr lang="en-CA" sz="2400" kern="1200" dirty="0">
              <a:solidFill>
                <a:srgbClr val="00B0F0"/>
              </a:solidFill>
              <a:latin typeface="Trebuchet MS" panose="020B0603020202020204" pitchFamily="34" charset="0"/>
            </a:rPr>
            <a:t>     </a:t>
          </a:r>
          <a:r>
            <a:rPr lang="en-CA" sz="2400" kern="1200" dirty="0">
              <a:solidFill>
                <a:srgbClr val="004B8C"/>
              </a:solidFill>
              <a:latin typeface="Calibri Light" panose="020F0302020204030204" pitchFamily="34" charset="0"/>
              <a:cs typeface="Calibri Light" panose="020F0302020204030204" pitchFamily="34" charset="0"/>
            </a:rPr>
            <a:t>Mental Health Continuum Model</a:t>
          </a:r>
        </a:p>
      </dsp:txBody>
      <dsp:txXfrm>
        <a:off x="307675" y="60002"/>
        <a:ext cx="3566339" cy="1081705"/>
      </dsp:txXfrm>
    </dsp:sp>
    <dsp:sp modelId="{CBB1668B-4C63-407E-BDC8-0DDA0E378A02}">
      <dsp:nvSpPr>
        <dsp:cNvPr id="0" name=""/>
        <dsp:cNvSpPr/>
      </dsp:nvSpPr>
      <dsp:spPr>
        <a:xfrm rot="20218448">
          <a:off x="438218" y="163829"/>
          <a:ext cx="1031010" cy="6899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9000" b="-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A4EADA-00D6-4A32-84AB-3F5877DE8DFB}">
      <dsp:nvSpPr>
        <dsp:cNvPr id="0" name=""/>
        <dsp:cNvSpPr/>
      </dsp:nvSpPr>
      <dsp:spPr>
        <a:xfrm>
          <a:off x="4479205" y="63680"/>
          <a:ext cx="3133034" cy="1081705"/>
        </a:xfrm>
        <a:prstGeom prst="rect">
          <a:avLst/>
        </a:prstGeom>
        <a:solidFill>
          <a:schemeClr val="lt1">
            <a:alpha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32675" tIns="91440" rIns="91440" bIns="91440" numCol="1" spcCol="1270" anchor="ctr" anchorCtr="0">
          <a:noAutofit/>
        </a:bodyPr>
        <a:lstStyle/>
        <a:p>
          <a:pPr marL="0" lvl="0" indent="0" algn="r" defTabSz="1066800">
            <a:lnSpc>
              <a:spcPct val="90000"/>
            </a:lnSpc>
            <a:spcBef>
              <a:spcPct val="0"/>
            </a:spcBef>
            <a:spcAft>
              <a:spcPct val="35000"/>
            </a:spcAft>
            <a:buNone/>
          </a:pPr>
          <a:r>
            <a:rPr lang="en-CA" sz="2400" kern="1200" dirty="0">
              <a:solidFill>
                <a:srgbClr val="004B8C"/>
              </a:solidFill>
              <a:latin typeface="+mj-lt"/>
            </a:rPr>
            <a:t>Stigma in the Workplace</a:t>
          </a:r>
        </a:p>
      </dsp:txBody>
      <dsp:txXfrm>
        <a:off x="4479205" y="63680"/>
        <a:ext cx="3133034" cy="1081705"/>
      </dsp:txXfrm>
    </dsp:sp>
    <dsp:sp modelId="{C5A81245-0F72-484B-B28D-A0CE7093336E}">
      <dsp:nvSpPr>
        <dsp:cNvPr id="0" name=""/>
        <dsp:cNvSpPr/>
      </dsp:nvSpPr>
      <dsp:spPr>
        <a:xfrm>
          <a:off x="4551320" y="168325"/>
          <a:ext cx="925782" cy="8380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000" b="-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C16606-DD26-4814-8AAD-550F51F04472}">
      <dsp:nvSpPr>
        <dsp:cNvPr id="0" name=""/>
        <dsp:cNvSpPr/>
      </dsp:nvSpPr>
      <dsp:spPr>
        <a:xfrm>
          <a:off x="285885" y="1425427"/>
          <a:ext cx="3461457" cy="1081705"/>
        </a:xfrm>
        <a:prstGeom prst="rect">
          <a:avLst/>
        </a:prstGeom>
        <a:solidFill>
          <a:schemeClr val="lt1">
            <a:alpha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32675" tIns="91440" rIns="91440" bIns="91440" numCol="1" spcCol="1270" anchor="ctr" anchorCtr="0">
          <a:noAutofit/>
        </a:bodyPr>
        <a:lstStyle/>
        <a:p>
          <a:pPr marL="0" lvl="0" indent="0" algn="r" defTabSz="1066800">
            <a:lnSpc>
              <a:spcPct val="90000"/>
            </a:lnSpc>
            <a:spcBef>
              <a:spcPct val="0"/>
            </a:spcBef>
            <a:spcAft>
              <a:spcPct val="35000"/>
            </a:spcAft>
            <a:buNone/>
          </a:pPr>
          <a:r>
            <a:rPr lang="en-CA" sz="2400" kern="1200" dirty="0">
              <a:solidFill>
                <a:srgbClr val="00B0F0"/>
              </a:solidFill>
            </a:rPr>
            <a:t>  </a:t>
          </a:r>
          <a:r>
            <a:rPr lang="en-CA" sz="2400" kern="1200" dirty="0">
              <a:solidFill>
                <a:srgbClr val="004B8C"/>
              </a:solidFill>
              <a:latin typeface="+mj-lt"/>
            </a:rPr>
            <a:t>Goal Setting</a:t>
          </a:r>
        </a:p>
      </dsp:txBody>
      <dsp:txXfrm>
        <a:off x="285885" y="1425427"/>
        <a:ext cx="3461457" cy="1081705"/>
      </dsp:txXfrm>
    </dsp:sp>
    <dsp:sp modelId="{9268FD91-BF3C-440F-9F95-06761DA8F871}">
      <dsp:nvSpPr>
        <dsp:cNvPr id="0" name=""/>
        <dsp:cNvSpPr/>
      </dsp:nvSpPr>
      <dsp:spPr>
        <a:xfrm>
          <a:off x="544334" y="1384407"/>
          <a:ext cx="757193" cy="1135790"/>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0B4C4C-1A47-4BB2-88BC-EAE38365BC62}">
      <dsp:nvSpPr>
        <dsp:cNvPr id="0" name=""/>
        <dsp:cNvSpPr/>
      </dsp:nvSpPr>
      <dsp:spPr>
        <a:xfrm>
          <a:off x="4020675" y="1425427"/>
          <a:ext cx="3561978" cy="1081705"/>
        </a:xfrm>
        <a:prstGeom prst="rect">
          <a:avLst/>
        </a:prstGeom>
        <a:solidFill>
          <a:schemeClr val="lt1">
            <a:alpha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32675" tIns="91440" rIns="91440" bIns="91440" numCol="1" spcCol="1270" anchor="ctr" anchorCtr="0">
          <a:noAutofit/>
        </a:bodyPr>
        <a:lstStyle/>
        <a:p>
          <a:pPr marL="0" lvl="0" indent="0" algn="r" defTabSz="1066800">
            <a:lnSpc>
              <a:spcPct val="90000"/>
            </a:lnSpc>
            <a:spcBef>
              <a:spcPct val="0"/>
            </a:spcBef>
            <a:spcAft>
              <a:spcPct val="35000"/>
            </a:spcAft>
            <a:buNone/>
          </a:pPr>
          <a:r>
            <a:rPr lang="en-CA" sz="2400" kern="1200" dirty="0">
              <a:solidFill>
                <a:srgbClr val="004B8C"/>
              </a:solidFill>
              <a:latin typeface="+mj-lt"/>
            </a:rPr>
            <a:t>Visualization</a:t>
          </a:r>
        </a:p>
      </dsp:txBody>
      <dsp:txXfrm>
        <a:off x="4020675" y="1425427"/>
        <a:ext cx="3561978" cy="1081705"/>
      </dsp:txXfrm>
    </dsp:sp>
    <dsp:sp modelId="{747EDCA9-715F-4CCC-9109-C3DD99112910}">
      <dsp:nvSpPr>
        <dsp:cNvPr id="0" name=""/>
        <dsp:cNvSpPr/>
      </dsp:nvSpPr>
      <dsp:spPr>
        <a:xfrm>
          <a:off x="4410509" y="1463912"/>
          <a:ext cx="757193" cy="1135790"/>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15781F-2C7E-435D-821F-EFBCD503872C}">
      <dsp:nvSpPr>
        <dsp:cNvPr id="0" name=""/>
        <dsp:cNvSpPr/>
      </dsp:nvSpPr>
      <dsp:spPr>
        <a:xfrm>
          <a:off x="155874" y="2696206"/>
          <a:ext cx="3719958" cy="1081705"/>
        </a:xfrm>
        <a:prstGeom prst="rect">
          <a:avLst/>
        </a:prstGeom>
        <a:solidFill>
          <a:schemeClr val="lt1">
            <a:alpha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32675" tIns="91440" rIns="91440" bIns="91440" numCol="1" spcCol="1270" anchor="ctr" anchorCtr="0">
          <a:noAutofit/>
        </a:bodyPr>
        <a:lstStyle/>
        <a:p>
          <a:pPr marL="0" lvl="0" indent="0" algn="r" defTabSz="1066800">
            <a:lnSpc>
              <a:spcPct val="90000"/>
            </a:lnSpc>
            <a:spcBef>
              <a:spcPct val="0"/>
            </a:spcBef>
            <a:spcAft>
              <a:spcPct val="35000"/>
            </a:spcAft>
            <a:buNone/>
          </a:pPr>
          <a:r>
            <a:rPr lang="en-CA" sz="2400" kern="1200" dirty="0">
              <a:solidFill>
                <a:srgbClr val="00B0F0"/>
              </a:solidFill>
            </a:rPr>
            <a:t>   </a:t>
          </a:r>
          <a:r>
            <a:rPr lang="en-CA" sz="2400" kern="1200" dirty="0">
              <a:solidFill>
                <a:srgbClr val="004B8C"/>
              </a:solidFill>
              <a:latin typeface="+mj-lt"/>
            </a:rPr>
            <a:t>Deep/</a:t>
          </a:r>
          <a:r>
            <a:rPr lang="en-CA" altLang="en-US" sz="2400" kern="1200" dirty="0">
              <a:solidFill>
                <a:srgbClr val="004B8C"/>
              </a:solidFill>
              <a:latin typeface="+mj-lt"/>
              <a:ea typeface="+mn-ea"/>
              <a:cs typeface="+mn-cs"/>
            </a:rPr>
            <a:t>Diaphragmatic</a:t>
          </a:r>
          <a:r>
            <a:rPr lang="en-CA" sz="2400" kern="1200" dirty="0">
              <a:solidFill>
                <a:srgbClr val="004B8C"/>
              </a:solidFill>
              <a:latin typeface="+mj-lt"/>
              <a:ea typeface="+mn-ea"/>
              <a:cs typeface="+mn-cs"/>
            </a:rPr>
            <a:t> 	</a:t>
          </a:r>
          <a:r>
            <a:rPr lang="en-CA" sz="2400" kern="1200" dirty="0">
              <a:solidFill>
                <a:srgbClr val="004B8C"/>
              </a:solidFill>
              <a:latin typeface="+mj-lt"/>
            </a:rPr>
            <a:t>Breathing</a:t>
          </a:r>
        </a:p>
      </dsp:txBody>
      <dsp:txXfrm>
        <a:off x="155874" y="2696206"/>
        <a:ext cx="3719958" cy="1081705"/>
      </dsp:txXfrm>
    </dsp:sp>
    <dsp:sp modelId="{45B612C9-9779-4F23-8931-FD99B58921B8}">
      <dsp:nvSpPr>
        <dsp:cNvPr id="0" name=""/>
        <dsp:cNvSpPr/>
      </dsp:nvSpPr>
      <dsp:spPr>
        <a:xfrm>
          <a:off x="325118" y="2724571"/>
          <a:ext cx="906989" cy="937390"/>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9CC617-4203-481B-B1C3-2C40A91D7269}">
      <dsp:nvSpPr>
        <dsp:cNvPr id="0" name=""/>
        <dsp:cNvSpPr/>
      </dsp:nvSpPr>
      <dsp:spPr>
        <a:xfrm>
          <a:off x="4196854" y="2704437"/>
          <a:ext cx="3461457" cy="1081705"/>
        </a:xfrm>
        <a:prstGeom prst="rect">
          <a:avLst/>
        </a:prstGeom>
        <a:solidFill>
          <a:schemeClr val="lt1">
            <a:alpha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32675" tIns="91440" rIns="91440" bIns="91440" numCol="1" spcCol="1270" anchor="ctr" anchorCtr="0">
          <a:noAutofit/>
        </a:bodyPr>
        <a:lstStyle/>
        <a:p>
          <a:pPr marL="0" lvl="0" indent="0" algn="r" defTabSz="1066800">
            <a:lnSpc>
              <a:spcPct val="90000"/>
            </a:lnSpc>
            <a:spcBef>
              <a:spcPct val="0"/>
            </a:spcBef>
            <a:spcAft>
              <a:spcPct val="35000"/>
            </a:spcAft>
            <a:buNone/>
          </a:pPr>
          <a:r>
            <a:rPr lang="en-CA" sz="2400" kern="1200" dirty="0">
              <a:solidFill>
                <a:srgbClr val="004B8C"/>
              </a:solidFill>
              <a:latin typeface="+mj-lt"/>
            </a:rPr>
            <a:t>Self Talk</a:t>
          </a:r>
        </a:p>
      </dsp:txBody>
      <dsp:txXfrm>
        <a:off x="4196854" y="2704437"/>
        <a:ext cx="3461457" cy="1081705"/>
      </dsp:txXfrm>
    </dsp:sp>
    <dsp:sp modelId="{95449C47-782A-43E2-B80C-5C79E66FF06E}">
      <dsp:nvSpPr>
        <dsp:cNvPr id="0" name=""/>
        <dsp:cNvSpPr/>
      </dsp:nvSpPr>
      <dsp:spPr>
        <a:xfrm>
          <a:off x="4512399" y="2812506"/>
          <a:ext cx="752052" cy="970317"/>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10B4A-9F09-4C2E-8929-9FD2DE57614E}">
      <dsp:nvSpPr>
        <dsp:cNvPr id="0" name=""/>
        <dsp:cNvSpPr/>
      </dsp:nvSpPr>
      <dsp:spPr>
        <a:xfrm>
          <a:off x="0" y="64"/>
          <a:ext cx="7886700" cy="994042"/>
        </a:xfrm>
        <a:prstGeom prst="round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rtl="0">
            <a:lnSpc>
              <a:spcPct val="90000"/>
            </a:lnSpc>
            <a:spcBef>
              <a:spcPct val="0"/>
            </a:spcBef>
            <a:spcAft>
              <a:spcPct val="35000"/>
            </a:spcAft>
            <a:buNone/>
          </a:pPr>
          <a:r>
            <a:rPr lang="en-US" sz="4800" kern="1200" dirty="0">
              <a:solidFill>
                <a:srgbClr val="004B8C"/>
              </a:solidFill>
              <a:latin typeface="Calibri Light" panose="020F0302020204030204" pitchFamily="34" charset="0"/>
              <a:cs typeface="Calibri Light" panose="020F0302020204030204" pitchFamily="34" charset="0"/>
            </a:rPr>
            <a:t>Community Partnerships </a:t>
          </a:r>
        </a:p>
      </dsp:txBody>
      <dsp:txXfrm>
        <a:off x="48525" y="48589"/>
        <a:ext cx="7789650" cy="896992"/>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8837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5A2EA6-1555-4F03-A694-A8795EC6C40C}" type="datetimeFigureOut">
              <a:rPr lang="en-CA" smtClean="0"/>
              <a:t>21/05/2019</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0C379B-4C92-43DB-A639-E429AF6446F8}" type="slidenum">
              <a:rPr lang="en-CA" smtClean="0"/>
              <a:t>‹#›</a:t>
            </a:fld>
            <a:endParaRPr lang="en-CA"/>
          </a:p>
        </p:txBody>
      </p:sp>
    </p:spTree>
    <p:extLst>
      <p:ext uri="{BB962C8B-B14F-4D97-AF65-F5344CB8AC3E}">
        <p14:creationId xmlns:p14="http://schemas.microsoft.com/office/powerpoint/2010/main" val="259322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7C2568-C1E2-4A60-A311-FC38E853CBF7}"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2499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3" name="Notes Placeholder 2"/>
          <p:cNvSpPr>
            <a:spLocks noGrp="1"/>
          </p:cNvSpPr>
          <p:nvPr>
            <p:ph type="body" idx="1"/>
          </p:nvPr>
        </p:nvSpPr>
        <p:spPr/>
        <p:txBody>
          <a:bodyPr>
            <a:noAutofit/>
          </a:bodyPr>
          <a:lstStyle/>
          <a:p>
            <a:pPr marL="0" indent="0">
              <a:buFont typeface="Arial" panose="020B0604020202020204" pitchFamily="34" charset="0"/>
              <a:buNone/>
            </a:pPr>
            <a:r>
              <a:rPr lang="en-US" sz="9600" b="1">
                <a:solidFill>
                  <a:srgbClr val="004B8C"/>
                </a:solidFill>
              </a:rPr>
              <a:t>Objectives:</a:t>
            </a:r>
          </a:p>
          <a:p>
            <a:pPr marL="0" indent="0">
              <a:buFont typeface="Arial" panose="020B0604020202020204" pitchFamily="34" charset="0"/>
              <a:buNone/>
            </a:pPr>
            <a:r>
              <a:rPr lang="en-US" sz="9600" b="1">
                <a:solidFill>
                  <a:srgbClr val="004B8C"/>
                </a:solidFill>
              </a:rPr>
              <a:t>-           Reduce the stigma of mental illness</a:t>
            </a:r>
          </a:p>
          <a:p>
            <a:pPr marL="457200" indent="-457200">
              <a:buFont typeface="Arial" panose="020B0604020202020204" pitchFamily="34" charset="0"/>
              <a:buChar char="•"/>
            </a:pPr>
            <a:r>
              <a:rPr lang="en-US" sz="9600" b="1">
                <a:solidFill>
                  <a:srgbClr val="004B8C"/>
                </a:solidFill>
              </a:rPr>
              <a:t>Promote mental health in the workplace</a:t>
            </a:r>
          </a:p>
          <a:p>
            <a:pPr marL="457200" indent="-457200">
              <a:buFont typeface="Arial" panose="020B0604020202020204" pitchFamily="34" charset="0"/>
              <a:buChar char="•"/>
            </a:pPr>
            <a:r>
              <a:rPr lang="en-US" sz="9600" b="1" u="sng" err="1">
                <a:solidFill>
                  <a:srgbClr val="004B8C"/>
                </a:solidFill>
              </a:rPr>
              <a:t>Reconceptualize</a:t>
            </a:r>
            <a:r>
              <a:rPr lang="en-US" sz="9600" b="1" u="sng">
                <a:solidFill>
                  <a:srgbClr val="004B8C"/>
                </a:solidFill>
              </a:rPr>
              <a:t> </a:t>
            </a:r>
            <a:r>
              <a:rPr lang="en-US" sz="9600" b="1">
                <a:solidFill>
                  <a:srgbClr val="004B8C"/>
                </a:solidFill>
              </a:rPr>
              <a:t>how people think and talk about mental health and mental illness</a:t>
            </a:r>
          </a:p>
          <a:p>
            <a:pPr marL="457200" indent="-457200">
              <a:buFont typeface="Arial" panose="020B0604020202020204" pitchFamily="34" charset="0"/>
              <a:buChar char="•"/>
            </a:pPr>
            <a:r>
              <a:rPr lang="en-US" sz="9600" b="1">
                <a:solidFill>
                  <a:srgbClr val="004B8C"/>
                </a:solidFill>
              </a:rPr>
              <a:t>Help people identify poor mental health in themselves and others</a:t>
            </a:r>
          </a:p>
          <a:p>
            <a:pPr marL="457200" indent="-457200">
              <a:buFont typeface="Arial" panose="020B0604020202020204" pitchFamily="34" charset="0"/>
              <a:buChar char="•"/>
            </a:pPr>
            <a:r>
              <a:rPr lang="en-US" sz="9600" b="1">
                <a:solidFill>
                  <a:srgbClr val="004B8C"/>
                </a:solidFill>
              </a:rPr>
              <a:t>Teach coping skills to manage stress and poor mental health, and increase resiliency</a:t>
            </a:r>
            <a:endParaRPr lang="en-CA" sz="9600" b="1">
              <a:solidFill>
                <a:srgbClr val="004B8C"/>
              </a:solidFill>
            </a:endParaRPr>
          </a:p>
          <a:p>
            <a:pPr marL="457200" indent="-457200">
              <a:buFont typeface="Arial" panose="020B0604020202020204" pitchFamily="34" charset="0"/>
              <a:buChar char="•"/>
            </a:pPr>
            <a:r>
              <a:rPr lang="en-US" sz="9600" b="1">
                <a:solidFill>
                  <a:srgbClr val="004B8C"/>
                </a:solidFill>
              </a:rPr>
              <a:t>Create a more supportive environment for all</a:t>
            </a:r>
          </a:p>
          <a:p>
            <a:pPr marL="0" indent="0">
              <a:buFont typeface="Arial" panose="020B0604020202020204" pitchFamily="34" charset="0"/>
              <a:buNone/>
            </a:pPr>
            <a:endParaRPr lang="en-US" sz="9600" b="1">
              <a:solidFill>
                <a:srgbClr val="004B8C"/>
              </a:solidFill>
            </a:endParaRPr>
          </a:p>
          <a:p>
            <a:pPr marL="0" indent="0">
              <a:buFont typeface="Arial" panose="020B0604020202020204" pitchFamily="34" charset="0"/>
              <a:buNone/>
            </a:pPr>
            <a:r>
              <a:rPr lang="en-US" sz="9600" b="1">
                <a:solidFill>
                  <a:srgbClr val="004B8C"/>
                </a:solidFill>
              </a:rPr>
              <a:t>Elements or tools – Contact based education, Big 4, Mental Health Continuum</a:t>
            </a:r>
          </a:p>
          <a:p>
            <a:pPr marL="457200" indent="-457200">
              <a:buFont typeface="Arial" panose="020B0604020202020204" pitchFamily="34" charset="0"/>
              <a:buChar char="•"/>
            </a:pPr>
            <a:endParaRPr lang="en-CA" sz="9600">
              <a:solidFill>
                <a:srgbClr val="004B8C"/>
              </a:solidFill>
            </a:endParaRPr>
          </a:p>
          <a:p>
            <a:pPr>
              <a:spcAft>
                <a:spcPts val="612"/>
              </a:spcAft>
              <a:tabLst>
                <a:tab pos="119895" algn="l"/>
              </a:tabLst>
            </a:pPr>
            <a:r>
              <a:rPr lang="en-CA" sz="9600" b="1" baseline="30000">
                <a:solidFill>
                  <a:srgbClr val="000000"/>
                </a:solidFill>
                <a:latin typeface="+mn-lt"/>
              </a:rPr>
              <a:t> </a:t>
            </a:r>
          </a:p>
          <a:p>
            <a:pPr>
              <a:spcAft>
                <a:spcPts val="612"/>
              </a:spcAft>
              <a:tabLst>
                <a:tab pos="119895" algn="l"/>
              </a:tabLst>
            </a:pPr>
            <a:endParaRPr lang="en-US" sz="2000" baseline="30000">
              <a:solidFill>
                <a:srgbClr val="000000"/>
              </a:solidFill>
              <a:latin typeface="+mn-lt"/>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6B2771-4FE9-4D7B-8787-787C293BBA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3043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4E7F1C-6900-4581-8F62-DAF5C50021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3511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4E7F1C-6900-4581-8F62-DAF5C50021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8420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5E61F9-8C8E-49AB-8473-4C099B7C62B1}" type="slidenum">
              <a:rPr kumimoji="0" lang="en-CA"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CA"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34" name="Rectangle 7"/>
          <p:cNvSpPr txBox="1">
            <a:spLocks noGrp="1" noChangeArrowheads="1"/>
          </p:cNvSpPr>
          <p:nvPr/>
        </p:nvSpPr>
        <p:spPr bwMode="auto">
          <a:xfrm>
            <a:off x="4066535" y="8992682"/>
            <a:ext cx="3112634" cy="47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28" tIns="48364" rIns="96728" bIns="48364" anchor="b"/>
          <a:lstStyle>
            <a:lvl1pPr defTabSz="930275">
              <a:defRPr>
                <a:solidFill>
                  <a:schemeClr val="tx1"/>
                </a:solidFill>
                <a:latin typeface="Arial" charset="0"/>
              </a:defRPr>
            </a:lvl1pPr>
            <a:lvl2pPr marL="755650" indent="-290513" defTabSz="930275">
              <a:defRPr>
                <a:solidFill>
                  <a:schemeClr val="tx1"/>
                </a:solidFill>
                <a:latin typeface="Arial" charset="0"/>
              </a:defRPr>
            </a:lvl2pPr>
            <a:lvl3pPr marL="1163638" indent="-233363" defTabSz="930275">
              <a:defRPr>
                <a:solidFill>
                  <a:schemeClr val="tx1"/>
                </a:solidFill>
                <a:latin typeface="Arial" charset="0"/>
              </a:defRPr>
            </a:lvl3pPr>
            <a:lvl4pPr marL="1628775" indent="-233363" defTabSz="930275">
              <a:defRPr>
                <a:solidFill>
                  <a:schemeClr val="tx1"/>
                </a:solidFill>
                <a:latin typeface="Arial" charset="0"/>
              </a:defRPr>
            </a:lvl4pPr>
            <a:lvl5pPr marL="2093913" indent="-233363" defTabSz="930275">
              <a:defRPr>
                <a:solidFill>
                  <a:schemeClr val="tx1"/>
                </a:solidFill>
                <a:latin typeface="Arial" charset="0"/>
              </a:defRPr>
            </a:lvl5pPr>
            <a:lvl6pPr marL="2551113" indent="-233363" defTabSz="930275" fontAlgn="base">
              <a:spcBef>
                <a:spcPct val="0"/>
              </a:spcBef>
              <a:spcAft>
                <a:spcPct val="0"/>
              </a:spcAft>
              <a:defRPr>
                <a:solidFill>
                  <a:schemeClr val="tx1"/>
                </a:solidFill>
                <a:latin typeface="Arial" charset="0"/>
              </a:defRPr>
            </a:lvl6pPr>
            <a:lvl7pPr marL="3008313" indent="-233363" defTabSz="930275" fontAlgn="base">
              <a:spcBef>
                <a:spcPct val="0"/>
              </a:spcBef>
              <a:spcAft>
                <a:spcPct val="0"/>
              </a:spcAft>
              <a:defRPr>
                <a:solidFill>
                  <a:schemeClr val="tx1"/>
                </a:solidFill>
                <a:latin typeface="Arial" charset="0"/>
              </a:defRPr>
            </a:lvl7pPr>
            <a:lvl8pPr marL="3465513" indent="-233363" defTabSz="930275" fontAlgn="base">
              <a:spcBef>
                <a:spcPct val="0"/>
              </a:spcBef>
              <a:spcAft>
                <a:spcPct val="0"/>
              </a:spcAft>
              <a:defRPr>
                <a:solidFill>
                  <a:schemeClr val="tx1"/>
                </a:solidFill>
                <a:latin typeface="Arial" charset="0"/>
              </a:defRPr>
            </a:lvl8pPr>
            <a:lvl9pPr marL="3922713" indent="-233363" defTabSz="930275" fontAlgn="base">
              <a:spcBef>
                <a:spcPct val="0"/>
              </a:spcBef>
              <a:spcAft>
                <a:spcPct val="0"/>
              </a:spcAft>
              <a:defRPr>
                <a:solidFill>
                  <a:schemeClr val="tx1"/>
                </a:solidFill>
                <a:latin typeface="Arial" charset="0"/>
              </a:defRPr>
            </a:lvl9pPr>
          </a:lstStyle>
          <a:p>
            <a:pPr marL="0" marR="0" lvl="0" indent="0" algn="r" defTabSz="930275" rtl="0" eaLnBrk="1" fontAlgn="auto" latinLnBrk="0" hangingPunct="1">
              <a:lnSpc>
                <a:spcPct val="100000"/>
              </a:lnSpc>
              <a:spcBef>
                <a:spcPts val="0"/>
              </a:spcBef>
              <a:spcAft>
                <a:spcPts val="0"/>
              </a:spcAft>
              <a:buClrTx/>
              <a:buSzTx/>
              <a:buFontTx/>
              <a:buNone/>
              <a:tabLst/>
              <a:defRPr/>
            </a:pPr>
            <a:fld id="{539DA094-34F9-41B1-B52C-474A8044DA6A}"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30275" rtl="0" eaLnBrk="1" fontAlgn="auto" latinLnBrk="0" hangingPunct="1">
                <a:lnSpc>
                  <a:spcPct val="100000"/>
                </a:lnSpc>
                <a:spcBef>
                  <a:spcPts val="0"/>
                </a:spcBef>
                <a:spcAft>
                  <a:spcPts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8435" name="Rectangle 7"/>
          <p:cNvSpPr txBox="1">
            <a:spLocks noGrp="1" noChangeArrowheads="1"/>
          </p:cNvSpPr>
          <p:nvPr/>
        </p:nvSpPr>
        <p:spPr bwMode="auto">
          <a:xfrm>
            <a:off x="4066535" y="8992682"/>
            <a:ext cx="3112634" cy="47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28" tIns="48364" rIns="96728" bIns="48364" anchor="b"/>
          <a:lstStyle>
            <a:lvl1pPr defTabSz="930275">
              <a:defRPr>
                <a:solidFill>
                  <a:schemeClr val="tx1"/>
                </a:solidFill>
                <a:latin typeface="Arial" charset="0"/>
              </a:defRPr>
            </a:lvl1pPr>
            <a:lvl2pPr marL="755650" indent="-290513" defTabSz="930275">
              <a:defRPr>
                <a:solidFill>
                  <a:schemeClr val="tx1"/>
                </a:solidFill>
                <a:latin typeface="Arial" charset="0"/>
              </a:defRPr>
            </a:lvl2pPr>
            <a:lvl3pPr marL="1163638" indent="-233363" defTabSz="930275">
              <a:defRPr>
                <a:solidFill>
                  <a:schemeClr val="tx1"/>
                </a:solidFill>
                <a:latin typeface="Arial" charset="0"/>
              </a:defRPr>
            </a:lvl3pPr>
            <a:lvl4pPr marL="1628775" indent="-233363" defTabSz="930275">
              <a:defRPr>
                <a:solidFill>
                  <a:schemeClr val="tx1"/>
                </a:solidFill>
                <a:latin typeface="Arial" charset="0"/>
              </a:defRPr>
            </a:lvl4pPr>
            <a:lvl5pPr marL="2093913" indent="-233363" defTabSz="930275">
              <a:defRPr>
                <a:solidFill>
                  <a:schemeClr val="tx1"/>
                </a:solidFill>
                <a:latin typeface="Arial" charset="0"/>
              </a:defRPr>
            </a:lvl5pPr>
            <a:lvl6pPr marL="2551113" indent="-233363" defTabSz="930275" fontAlgn="base">
              <a:spcBef>
                <a:spcPct val="0"/>
              </a:spcBef>
              <a:spcAft>
                <a:spcPct val="0"/>
              </a:spcAft>
              <a:defRPr>
                <a:solidFill>
                  <a:schemeClr val="tx1"/>
                </a:solidFill>
                <a:latin typeface="Arial" charset="0"/>
              </a:defRPr>
            </a:lvl6pPr>
            <a:lvl7pPr marL="3008313" indent="-233363" defTabSz="930275" fontAlgn="base">
              <a:spcBef>
                <a:spcPct val="0"/>
              </a:spcBef>
              <a:spcAft>
                <a:spcPct val="0"/>
              </a:spcAft>
              <a:defRPr>
                <a:solidFill>
                  <a:schemeClr val="tx1"/>
                </a:solidFill>
                <a:latin typeface="Arial" charset="0"/>
              </a:defRPr>
            </a:lvl7pPr>
            <a:lvl8pPr marL="3465513" indent="-233363" defTabSz="930275" fontAlgn="base">
              <a:spcBef>
                <a:spcPct val="0"/>
              </a:spcBef>
              <a:spcAft>
                <a:spcPct val="0"/>
              </a:spcAft>
              <a:defRPr>
                <a:solidFill>
                  <a:schemeClr val="tx1"/>
                </a:solidFill>
                <a:latin typeface="Arial" charset="0"/>
              </a:defRPr>
            </a:lvl8pPr>
            <a:lvl9pPr marL="3922713" indent="-233363" defTabSz="930275" fontAlgn="base">
              <a:spcBef>
                <a:spcPct val="0"/>
              </a:spcBef>
              <a:spcAft>
                <a:spcPct val="0"/>
              </a:spcAft>
              <a:defRPr>
                <a:solidFill>
                  <a:schemeClr val="tx1"/>
                </a:solidFill>
                <a:latin typeface="Arial" charset="0"/>
              </a:defRPr>
            </a:lvl9pPr>
          </a:lstStyle>
          <a:p>
            <a:pPr marL="0" marR="0" lvl="0" indent="0" algn="r" defTabSz="930275" rtl="0" eaLnBrk="1" fontAlgn="auto" latinLnBrk="0" hangingPunct="1">
              <a:lnSpc>
                <a:spcPct val="100000"/>
              </a:lnSpc>
              <a:spcBef>
                <a:spcPts val="0"/>
              </a:spcBef>
              <a:spcAft>
                <a:spcPts val="0"/>
              </a:spcAft>
              <a:buClrTx/>
              <a:buSzTx/>
              <a:buFontTx/>
              <a:buNone/>
              <a:tabLst/>
              <a:defRPr/>
            </a:pPr>
            <a:fld id="{157C83AB-F0E1-4076-8A9D-3DE383A8E2DD}"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30275" rtl="0" eaLnBrk="1" fontAlgn="auto" latinLnBrk="0" hangingPunct="1">
                <a:lnSpc>
                  <a:spcPct val="100000"/>
                </a:lnSpc>
                <a:spcBef>
                  <a:spcPts val="0"/>
                </a:spcBef>
                <a:spcAft>
                  <a:spcPts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8436" name="Rectangle 2"/>
          <p:cNvSpPr>
            <a:spLocks noGrp="1" noRot="1" noChangeAspect="1" noChangeArrowheads="1" noTextEdit="1"/>
          </p:cNvSpPr>
          <p:nvPr>
            <p:ph type="sldImg"/>
          </p:nvPr>
        </p:nvSpPr>
        <p:spPr>
          <a:xfrm>
            <a:off x="1693863" y="617538"/>
            <a:ext cx="3821112" cy="2865437"/>
          </a:xfrm>
          <a:ln/>
        </p:spPr>
      </p:sp>
      <p:sp>
        <p:nvSpPr>
          <p:cNvPr id="18437" name="Rectangle 3"/>
          <p:cNvSpPr>
            <a:spLocks noGrp="1" noChangeArrowheads="1"/>
          </p:cNvSpPr>
          <p:nvPr>
            <p:ph type="body" idx="1"/>
          </p:nvPr>
        </p:nvSpPr>
        <p:spPr>
          <a:xfrm>
            <a:off x="855850" y="3922081"/>
            <a:ext cx="5264724" cy="4260555"/>
          </a:xfrm>
        </p:spPr>
        <p:txBody>
          <a:bodyPr lIns="96728" tIns="48364" rIns="96728" bIns="48364">
            <a:normAutofit/>
          </a:bodyPr>
          <a:lstStyle/>
          <a:p>
            <a:r>
              <a:rPr lang="en-CA" b="1"/>
              <a:t>Delay among those who eventually make treatment contact ranges from 6 to 8 years for mood disorders and 9 to 23 years for anxiety disorders. </a:t>
            </a:r>
            <a:endParaRPr lang="en-US" altLang="en-US" b="1"/>
          </a:p>
        </p:txBody>
      </p:sp>
    </p:spTree>
    <p:extLst>
      <p:ext uri="{BB962C8B-B14F-4D97-AF65-F5344CB8AC3E}">
        <p14:creationId xmlns:p14="http://schemas.microsoft.com/office/powerpoint/2010/main" val="4023094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Tx/>
              <a:buChar char="-"/>
            </a:pPr>
            <a:r>
              <a:rPr lang="en-US" baseline="0"/>
              <a:t>This is the way we used to look at mental illness  if someone became sick they often went off and never came back to work</a:t>
            </a:r>
            <a:endParaRPr lang="en-US"/>
          </a:p>
          <a:p>
            <a:endParaRPr lang="en-CA"/>
          </a:p>
        </p:txBody>
      </p:sp>
    </p:spTree>
    <p:extLst>
      <p:ext uri="{BB962C8B-B14F-4D97-AF65-F5344CB8AC3E}">
        <p14:creationId xmlns:p14="http://schemas.microsoft.com/office/powerpoint/2010/main" val="3499459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-The MHCM is the essence of the program. </a:t>
            </a:r>
          </a:p>
          <a:p>
            <a:r>
              <a:rPr lang="en-US"/>
              <a:t>-another way of conceptualizing mental health and illness</a:t>
            </a:r>
          </a:p>
          <a:p>
            <a:r>
              <a:rPr lang="en-US"/>
              <a:t>- It is simple and intuitive</a:t>
            </a:r>
          </a:p>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C2DB2E-9E79-407A-8259-C00BD50EB1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4225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prstClr val="black"/>
                </a:solidFill>
                <a:effectLst/>
                <a:uLnTx/>
                <a:uFillTx/>
                <a:latin typeface="+mn-lt"/>
                <a:ea typeface="MS PGothic" panose="020B0600070205080204" pitchFamily="34" charset="-128"/>
                <a:cs typeface="ＭＳ Ｐゴシック" charset="-128"/>
              </a:rPr>
              <a:t>After we have identified where we may be on the continuum, we offer skills to help people move back and forth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100" b="1" i="0" u="none" strike="noStrike" kern="1200" cap="none" spc="0" normalizeH="0" baseline="0" noProof="0">
              <a:ln>
                <a:noFill/>
              </a:ln>
              <a:solidFill>
                <a:prstClr val="black"/>
              </a:solidFill>
              <a:effectLst/>
              <a:uLnTx/>
              <a:uFillTx/>
              <a:latin typeface="+mn-lt"/>
              <a:ea typeface="MS PGothic" panose="020B0600070205080204" pitchFamily="34" charset="-128"/>
              <a:cs typeface="ＭＳ Ｐゴシック"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prstClr val="black"/>
                </a:solidFill>
                <a:effectLst/>
                <a:uLnTx/>
                <a:uFillTx/>
                <a:latin typeface="+mn-lt"/>
                <a:ea typeface="MS PGothic" panose="020B0600070205080204" pitchFamily="34" charset="-128"/>
                <a:cs typeface="ＭＳ Ｐゴシック" charset="-128"/>
              </a:rPr>
              <a:t>The “Big Four” refers to the practical skills component of the Road to Mental Readiness Program. These skills are being taught to “train the brain” and like any skill, they must be taught, mentored and practiced regularly in order to be effective. The purpose of the Big 4 is to: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a:ln>
                  <a:noFill/>
                </a:ln>
                <a:solidFill>
                  <a:prstClr val="black"/>
                </a:solidFill>
                <a:effectLst/>
                <a:uLnTx/>
                <a:uFillTx/>
                <a:latin typeface="+mn-lt"/>
                <a:ea typeface="+mn-ea"/>
                <a:cs typeface="+mn-cs"/>
              </a:rPr>
              <a:t>Help one deal with and manage the stressors one encounters on a daily basis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a:ln>
                  <a:noFill/>
                </a:ln>
                <a:solidFill>
                  <a:prstClr val="black"/>
                </a:solidFill>
                <a:effectLst/>
                <a:uLnTx/>
                <a:uFillTx/>
                <a:latin typeface="+mn-lt"/>
                <a:ea typeface="+mn-ea"/>
                <a:cs typeface="+mn-cs"/>
              </a:rPr>
              <a:t>Increase resiliency (ability to bounce back) and ability to thrive under pressure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a:ln>
                  <a:noFill/>
                </a:ln>
                <a:solidFill>
                  <a:prstClr val="black"/>
                </a:solidFill>
                <a:effectLst/>
                <a:uLnTx/>
                <a:uFillTx/>
                <a:latin typeface="+mn-lt"/>
                <a:ea typeface="+mn-ea"/>
                <a:cs typeface="+mn-cs"/>
              </a:rPr>
              <a:t>Increase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a:ln>
                <a:noFill/>
              </a:ln>
              <a:solidFill>
                <a:prstClr val="black"/>
              </a:solidFill>
              <a:effectLst/>
              <a:uLnTx/>
              <a:uFillTx/>
              <a:latin typeface="+mn-lt"/>
              <a:ea typeface="MS PGothic" panose="020B0600070205080204" pitchFamily="34" charset="-128"/>
              <a:cs typeface="ＭＳ Ｐゴシック"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prstClr val="black"/>
                </a:solidFill>
                <a:effectLst/>
                <a:uLnTx/>
                <a:uFillTx/>
                <a:latin typeface="+mn-lt"/>
                <a:ea typeface="MS PGothic" panose="020B0600070205080204" pitchFamily="34" charset="-128"/>
                <a:cs typeface="ＭＳ Ｐゴシック" charset="-128"/>
              </a:rPr>
              <a:t>A brief overview: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prstClr val="black"/>
                </a:solidFill>
                <a:effectLst/>
                <a:uLnTx/>
                <a:uFillTx/>
                <a:latin typeface="+mn-lt"/>
                <a:ea typeface="MS PGothic" panose="020B0600070205080204" pitchFamily="34" charset="-128"/>
                <a:cs typeface="ＭＳ Ｐゴシック" charset="-128"/>
              </a:rPr>
              <a:t>Goal Setting – Goal setting can help motivate as well as provide direction. Writing goals down and talking about them increases the likelihood of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a:ln>
                <a:noFill/>
              </a:ln>
              <a:solidFill>
                <a:prstClr val="black"/>
              </a:solidFill>
              <a:effectLst/>
              <a:uLnTx/>
              <a:uFillTx/>
              <a:latin typeface="+mn-lt"/>
              <a:ea typeface="MS PGothic" panose="020B0600070205080204" pitchFamily="34" charset="-128"/>
              <a:cs typeface="ＭＳ Ｐゴシック"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prstClr val="black"/>
                </a:solidFill>
                <a:effectLst/>
                <a:uLnTx/>
                <a:uFillTx/>
                <a:latin typeface="+mn-lt"/>
                <a:ea typeface="MS PGothic" panose="020B0600070205080204" pitchFamily="34" charset="-128"/>
                <a:cs typeface="ＭＳ Ｐゴシック" charset="-128"/>
              </a:rPr>
              <a:t>Visualization – This is used to rehearse situations and strategies – to anticipate events and prepare for the challenges ahead.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a:ln>
                <a:noFill/>
              </a:ln>
              <a:solidFill>
                <a:prstClr val="black"/>
              </a:solidFill>
              <a:effectLst/>
              <a:uLnTx/>
              <a:uFillTx/>
              <a:latin typeface="+mn-lt"/>
              <a:ea typeface="MS PGothic" panose="020B0600070205080204" pitchFamily="34" charset="-128"/>
              <a:cs typeface="ＭＳ Ｐゴシック"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prstClr val="black"/>
                </a:solidFill>
                <a:effectLst/>
                <a:uLnTx/>
                <a:uFillTx/>
                <a:latin typeface="+mn-lt"/>
                <a:ea typeface="MS PGothic" panose="020B0600070205080204" pitchFamily="34" charset="-128"/>
                <a:cs typeface="ＭＳ Ｐゴシック" charset="-128"/>
              </a:rPr>
              <a:t>Self-Talk – We continuously talk to ourselves. If these words are negative rather than positive, it greatly undermines our ability to be successful. The key to self-talk is to make the messages positive rather than negative.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a:ln>
                <a:noFill/>
              </a:ln>
              <a:solidFill>
                <a:prstClr val="black"/>
              </a:solidFill>
              <a:effectLst/>
              <a:uLnTx/>
              <a:uFillTx/>
              <a:latin typeface="+mn-lt"/>
              <a:ea typeface="MS PGothic" panose="020B0600070205080204" pitchFamily="34" charset="-128"/>
              <a:cs typeface="ＭＳ Ｐゴシック"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prstClr val="black"/>
                </a:solidFill>
                <a:effectLst/>
                <a:uLnTx/>
                <a:uFillTx/>
                <a:latin typeface="+mn-lt"/>
                <a:ea typeface="MS PGothic" panose="020B0600070205080204" pitchFamily="34" charset="-128"/>
                <a:cs typeface="ＭＳ Ｐゴシック" charset="-128"/>
              </a:rPr>
              <a:t>Tactical Breathing – Tactical breathing is based on the observation that many people breathe shallowly or irregularly when anxious or tense – which can actually cause the physiological symptoms of anxiety. Tactical breathing will help reduce anxiety, and the benefits can be seen right away. This technique needs to be practiced so that people can master the technique.</a:t>
            </a:r>
            <a:endParaRPr kumimoji="0" lang="en-US" altLang="en-US" sz="1100" b="0" i="0" u="none" strike="noStrike" kern="1200" cap="none" spc="0" normalizeH="0" baseline="0" noProof="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0C379B-4C92-43DB-A639-E429AF6446F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5209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txBox="1">
            <a:spLocks noGrp="1"/>
          </p:cNvSpPr>
          <p:nvPr>
            <p:ph type="body" sz="quarter"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txBox="1"/>
          <p:nvPr/>
        </p:nvSpPr>
        <p:spPr>
          <a:xfrm>
            <a:off x="3884608" y="8829962"/>
            <a:ext cx="2971800" cy="466438"/>
          </a:xfrm>
          <a:prstGeom prst="rect">
            <a:avLst/>
          </a:prstGeom>
          <a:noFill/>
          <a:ln cap="flat">
            <a:noFill/>
          </a:ln>
        </p:spPr>
        <p:txBody>
          <a:bodyPr vert="horz" wrap="square" lIns="91440" tIns="45720" rIns="91440" bIns="45720" anchor="b" anchorCtr="0" compatLnSpc="1">
            <a:noAutofit/>
          </a:bodyPr>
          <a:lstStyle/>
          <a:p>
            <a:pPr marL="0" marR="0" lvl="0" indent="0" algn="r"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FA5718F4-1409-43A5-A118-0E3DFB0C3E5C}"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28</a:t>
            </a:fld>
            <a:endParaRPr kumimoji="0" lang="en-US" sz="1200" b="0" i="0" u="none" strike="noStrike" kern="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6116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4E7F1C-6900-4581-8F62-DAF5C50021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8724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txBox="1">
            <a:spLocks noGrp="1"/>
          </p:cNvSpPr>
          <p:nvPr>
            <p:ph type="body" sz="quarter" idx="1"/>
          </p:nvPr>
        </p:nvSpPr>
        <p:spPr/>
        <p:txBody>
          <a:bodyPr/>
          <a:lstStyle/>
          <a:p>
            <a:r>
              <a:rPr lang="en-US"/>
              <a:t>- Employee version contains anti-stigma</a:t>
            </a:r>
            <a:r>
              <a:rPr lang="en-US" baseline="0"/>
              <a:t> component, </a:t>
            </a:r>
            <a:r>
              <a:rPr lang="en-US"/>
              <a:t>MHCM, big 4, videos, etc.</a:t>
            </a:r>
          </a:p>
          <a:p>
            <a:r>
              <a:rPr lang="en-US"/>
              <a:t>-</a:t>
            </a:r>
            <a:r>
              <a:rPr lang="en-US" baseline="0"/>
              <a:t> We feel </a:t>
            </a:r>
            <a:r>
              <a:rPr lang="en-US" sz="1200"/>
              <a:t>Training managers is an essential component to shifting workplace culture to one that is supportive of mental health and  reduces stigma and discrimination</a:t>
            </a:r>
            <a:endParaRPr lang="en-CA"/>
          </a:p>
          <a:p>
            <a:pPr lvl="0">
              <a:lnSpc>
                <a:spcPct val="150000"/>
              </a:lnSpc>
            </a:pPr>
            <a:endParaRPr lang="en-US"/>
          </a:p>
        </p:txBody>
      </p:sp>
      <p:sp>
        <p:nvSpPr>
          <p:cNvPr id="4" name="Slide Number Placeholder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FA5718F4-1409-43A5-A118-0E3DFB0C3E5C}" type="slidenum">
              <a:rPr kern="0">
                <a:solidFill>
                  <a:srgbClr val="000000"/>
                </a:solidFill>
              </a:rPr>
              <a:pPr algn="r">
                <a:defRPr sz="1800" b="0" i="0" u="none" strike="noStrike" kern="0" cap="none" spc="0" baseline="0">
                  <a:solidFill>
                    <a:srgbClr val="000000"/>
                  </a:solidFill>
                  <a:uFillTx/>
                </a:defRPr>
              </a:pPr>
              <a:t>30</a:t>
            </a:fld>
            <a:endParaRPr lang="en-US" sz="1200" kern="0">
              <a:solidFill>
                <a:srgbClr val="000000"/>
              </a:solidFill>
            </a:endParaRPr>
          </a:p>
        </p:txBody>
      </p:sp>
    </p:spTree>
    <p:extLst>
      <p:ext uri="{BB962C8B-B14F-4D97-AF65-F5344CB8AC3E}">
        <p14:creationId xmlns:p14="http://schemas.microsoft.com/office/powerpoint/2010/main" val="2809023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CA"/>
              <a:t>Here are some different ways at looking at the cost</a:t>
            </a:r>
          </a:p>
        </p:txBody>
      </p:sp>
      <p:sp>
        <p:nvSpPr>
          <p:cNvPr id="4" name="Slide Number Placeholder 3"/>
          <p:cNvSpPr>
            <a:spLocks noGrp="1"/>
          </p:cNvSpPr>
          <p:nvPr>
            <p:ph type="sldNum" sz="quarter" idx="10"/>
          </p:nvPr>
        </p:nvSpPr>
        <p:spPr/>
        <p:txBody>
          <a:bodyPr/>
          <a:lstStyle/>
          <a:p>
            <a:fld id="{BD0C379B-4C92-43DB-A639-E429AF6446F8}" type="slidenum">
              <a:rPr lang="en-CA" smtClean="0"/>
              <a:t>3</a:t>
            </a:fld>
            <a:endParaRPr lang="en-CA"/>
          </a:p>
        </p:txBody>
      </p:sp>
    </p:spTree>
    <p:extLst>
      <p:ext uri="{BB962C8B-B14F-4D97-AF65-F5344CB8AC3E}">
        <p14:creationId xmlns:p14="http://schemas.microsoft.com/office/powerpoint/2010/main" val="2989573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5016" indent="-175016">
              <a:buFontTx/>
              <a:buChar char="-"/>
            </a:pPr>
            <a:r>
              <a:rPr lang="en-CA" sz="1600" dirty="0"/>
              <a:t>Last 4 years we have trained more than 25-thousand people</a:t>
            </a:r>
          </a:p>
          <a:p>
            <a:pPr marL="175016" indent="-175016">
              <a:buFontTx/>
              <a:buChar char="-"/>
            </a:pPr>
            <a:r>
              <a:rPr lang="en-CA" sz="1600" dirty="0"/>
              <a:t>Last year close to 42-hundred</a:t>
            </a:r>
          </a:p>
          <a:p>
            <a:pPr marL="175016" indent="-175016">
              <a:buFontTx/>
              <a:buChar char="-"/>
            </a:pPr>
            <a:r>
              <a:rPr lang="en-CA" sz="1600" dirty="0"/>
              <a:t>2 provinces</a:t>
            </a:r>
          </a:p>
          <a:p>
            <a:pPr marL="175016" indent="-175016">
              <a:buFontTx/>
              <a:buChar char="-"/>
            </a:pPr>
            <a:r>
              <a:rPr lang="en-CA" sz="1600" dirty="0"/>
              <a:t>2 major Health Authorities</a:t>
            </a:r>
          </a:p>
          <a:p>
            <a:pPr marL="175016" indent="-175016">
              <a:buFontTx/>
              <a:buChar char="-"/>
            </a:pPr>
            <a:r>
              <a:rPr lang="en-CA" sz="1600" dirty="0"/>
              <a:t>Late this fall contract to train entire federal Public Service through HC – 270-thousand</a:t>
            </a:r>
          </a:p>
          <a:p>
            <a:pPr marL="175016" indent="-175016">
              <a:buFontTx/>
              <a:buChar char="-"/>
            </a:pPr>
            <a:r>
              <a:rPr lang="en-CA" sz="1600" dirty="0"/>
              <a:t>Starting to see more private sector uptake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C2DB2E-9E79-407A-8259-C00BD50EB1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7289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4E7F1C-6900-4581-8F62-DAF5C50021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0554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D0C379B-4C92-43DB-A639-E429AF6446F8}" type="slidenum">
              <a:rPr lang="en-CA" smtClean="0"/>
              <a:t>35</a:t>
            </a:fld>
            <a:endParaRPr lang="en-CA"/>
          </a:p>
        </p:txBody>
      </p:sp>
    </p:spTree>
    <p:extLst>
      <p:ext uri="{BB962C8B-B14F-4D97-AF65-F5344CB8AC3E}">
        <p14:creationId xmlns:p14="http://schemas.microsoft.com/office/powerpoint/2010/main" val="2251447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Employers who implement effective programs to create a mentally healthy workplace can expect a positive return on investment (ROI) of 2.3. </a:t>
            </a:r>
          </a:p>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DF41B8-1F91-4F2E-A7D8-B93CA3D6DED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2699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a:t>1575 employees surveyed</a:t>
            </a:r>
          </a:p>
          <a:p>
            <a:pPr marL="171450" indent="-171450">
              <a:buFont typeface="Arial" panose="020B0604020202020204" pitchFamily="34" charset="0"/>
              <a:buChar char="•"/>
            </a:pPr>
            <a:r>
              <a:rPr lang="en-CA"/>
              <a:t>A third of Canadians cite workplace stress as primary cause of their mental illness</a:t>
            </a:r>
          </a:p>
          <a:p>
            <a:pPr marL="171450" indent="-171450">
              <a:buFont typeface="Arial" panose="020B0604020202020204" pitchFamily="34" charset="0"/>
              <a:buChar char="•"/>
            </a:pPr>
            <a:r>
              <a:rPr lang="en-CA"/>
              <a:t>Three quarters say their mental health problem has already affected or would have an impact on their careers</a:t>
            </a:r>
          </a:p>
          <a:p>
            <a:pPr marL="171450" indent="-171450">
              <a:buFont typeface="Arial" panose="020B0604020202020204" pitchFamily="34" charset="0"/>
              <a:buChar char="•"/>
            </a:pPr>
            <a:r>
              <a:rPr lang="en-CA"/>
              <a:t>66 per cent say employers don’t have any anti-stigma programs or policies</a:t>
            </a:r>
          </a:p>
          <a:p>
            <a:pPr marL="171450" indent="-171450">
              <a:buFont typeface="Arial" panose="020B0604020202020204" pitchFamily="34" charset="0"/>
              <a:buChar char="•"/>
            </a:pPr>
            <a:r>
              <a:rPr lang="en-CA"/>
              <a:t>75 per cent not aware of an overall mental health strategy</a:t>
            </a:r>
          </a:p>
          <a:p>
            <a:endParaRPr lang="en-CA"/>
          </a:p>
        </p:txBody>
      </p:sp>
      <p:sp>
        <p:nvSpPr>
          <p:cNvPr id="4" name="Slide Number Placeholder 3"/>
          <p:cNvSpPr>
            <a:spLocks noGrp="1"/>
          </p:cNvSpPr>
          <p:nvPr>
            <p:ph type="sldNum" sz="quarter" idx="10"/>
          </p:nvPr>
        </p:nvSpPr>
        <p:spPr/>
        <p:txBody>
          <a:bodyPr/>
          <a:lstStyle/>
          <a:p>
            <a:fld id="{BD0C379B-4C92-43DB-A639-E429AF6446F8}" type="slidenum">
              <a:rPr lang="en-CA" smtClean="0"/>
              <a:t>6</a:t>
            </a:fld>
            <a:endParaRPr lang="en-CA"/>
          </a:p>
        </p:txBody>
      </p:sp>
    </p:spTree>
    <p:extLst>
      <p:ext uri="{BB962C8B-B14F-4D97-AF65-F5344CB8AC3E}">
        <p14:creationId xmlns:p14="http://schemas.microsoft.com/office/powerpoint/2010/main" val="3240631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1371600" y="1143000"/>
            <a:ext cx="4114800" cy="3086100"/>
          </a:xfrm>
          <a:ln/>
        </p:spPr>
      </p:sp>
      <p:sp>
        <p:nvSpPr>
          <p:cNvPr id="36867" name="Notes Placeholder 2"/>
          <p:cNvSpPr>
            <a:spLocks noGrp="1"/>
          </p:cNvSpPr>
          <p:nvPr>
            <p:ph type="body" idx="1"/>
          </p:nvPr>
        </p:nvSpPr>
        <p:spPr>
          <a:extLst>
            <a:ext uri="{FAA26D3D-D897-4be2-8F04-BA451C77F1D7}">
              <ma14:placeholderFlag xmlns:ma14="http://schemas.microsoft.com/office/mac/drawingml/2011/main" xmlns="" val="1"/>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CA" b="1">
                <a:cs typeface="+mn-cs"/>
              </a:rPr>
              <a:t>Both the WHO and International Labour Organization are on the record  identifying mental health issues legitimate “work-related concern”</a:t>
            </a:r>
          </a:p>
          <a:p>
            <a:pPr>
              <a:defRPr/>
            </a:pPr>
            <a:r>
              <a:rPr lang="en-CA" b="1">
                <a:cs typeface="+mn-cs"/>
              </a:rPr>
              <a:t>Employers and managers need to:</a:t>
            </a:r>
          </a:p>
          <a:p>
            <a:pPr marL="171450" indent="-171450">
              <a:buFontTx/>
              <a:buChar char="-"/>
              <a:defRPr/>
            </a:pPr>
            <a:r>
              <a:rPr lang="en-CA" b="1">
                <a:cs typeface="+mn-cs"/>
              </a:rPr>
              <a:t>Understand disability legislation and need to make accommodations</a:t>
            </a:r>
          </a:p>
          <a:p>
            <a:pPr marL="171450" indent="-171450">
              <a:buFontTx/>
              <a:buChar char="-"/>
              <a:defRPr/>
            </a:pPr>
            <a:r>
              <a:rPr lang="en-CA" b="1">
                <a:cs typeface="+mn-cs"/>
              </a:rPr>
              <a:t>Develop policies and programs</a:t>
            </a:r>
          </a:p>
          <a:p>
            <a:pPr marL="171450" indent="-171450">
              <a:buFontTx/>
              <a:buChar char="-"/>
              <a:defRPr/>
            </a:pPr>
            <a:r>
              <a:rPr lang="en-CA" b="1">
                <a:cs typeface="+mn-cs"/>
              </a:rPr>
              <a:t>Provide access to services i.e. EAP</a:t>
            </a:r>
          </a:p>
          <a:p>
            <a:pPr marL="171450" indent="-171450">
              <a:buFontTx/>
              <a:buChar char="-"/>
              <a:defRPr/>
            </a:pPr>
            <a:r>
              <a:rPr lang="en-CA" b="1">
                <a:cs typeface="+mn-cs"/>
              </a:rPr>
              <a:t>Provide education and training</a:t>
            </a:r>
          </a:p>
        </p:txBody>
      </p:sp>
      <p:sp>
        <p:nvSpPr>
          <p:cNvPr id="36868" name="Slide Number Placeholder 3"/>
          <p:cNvSpPr>
            <a:spLocks noGrp="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4A09FBDE-5954-9D4A-82AA-6817EBEF03ED}" type="slidenum">
              <a:rPr lang="en-US" altLang="x-none" sz="1200">
                <a:latin typeface="Arial" charset="0"/>
              </a:rPr>
              <a:pPr/>
              <a:t>7</a:t>
            </a:fld>
            <a:endParaRPr lang="en-US" altLang="x-none" sz="1200">
              <a:latin typeface="Arial" charset="0"/>
            </a:endParaRPr>
          </a:p>
        </p:txBody>
      </p:sp>
    </p:spTree>
    <p:extLst>
      <p:ext uri="{BB962C8B-B14F-4D97-AF65-F5344CB8AC3E}">
        <p14:creationId xmlns:p14="http://schemas.microsoft.com/office/powerpoint/2010/main" val="4071021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D0C379B-4C92-43DB-A639-E429AF6446F8}" type="slidenum">
              <a:rPr lang="en-CA" smtClean="0"/>
              <a:t>8</a:t>
            </a:fld>
            <a:endParaRPr lang="en-CA"/>
          </a:p>
        </p:txBody>
      </p:sp>
    </p:spTree>
    <p:extLst>
      <p:ext uri="{BB962C8B-B14F-4D97-AF65-F5344CB8AC3E}">
        <p14:creationId xmlns:p14="http://schemas.microsoft.com/office/powerpoint/2010/main" val="3349133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a:t>-analogy…stigma is a</a:t>
            </a:r>
            <a:r>
              <a:rPr lang="en-US" baseline="0"/>
              <a:t> threshold concept that opens the door for other things</a:t>
            </a:r>
          </a:p>
        </p:txBody>
      </p:sp>
      <p:sp>
        <p:nvSpPr>
          <p:cNvPr id="4" name="Slide Number Placeholder 3"/>
          <p:cNvSpPr>
            <a:spLocks noGrp="1"/>
          </p:cNvSpPr>
          <p:nvPr>
            <p:ph type="sldNum" sz="quarter" idx="10"/>
          </p:nvPr>
        </p:nvSpPr>
        <p:spPr/>
        <p:txBody>
          <a:bodyPr/>
          <a:lstStyle/>
          <a:p>
            <a:pPr>
              <a:defRPr/>
            </a:pPr>
            <a:fld id="{EAC2DB2E-9E79-407A-8259-C00BD50EB1C0}"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3771416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7CC3150-057D-4B21-ABFD-F94779C0086D}"/>
              </a:ext>
            </a:extLst>
          </p:cNvPr>
          <p:cNvSpPr>
            <a:spLocks noGrp="1"/>
          </p:cNvSpPr>
          <p:nvPr>
            <p:ph type="body" idx="1"/>
          </p:nvPr>
        </p:nvSpPr>
        <p:spPr/>
        <p:txBody>
          <a:bodyPr/>
          <a:lstStyle/>
          <a:p>
            <a:r>
              <a:rPr lang="en-CA"/>
              <a:t>National Standard of Canada for Psychological Health &amp; Safety in the Workplace: Employment Policies, Job Design &amp; Management Systems To learn more about the National Standard of Canada for Psychological Health and Safety in the Workplace, visit: https://www.mentalhealthcommission.ca/English/national-standard To learn more about implementing the National Standard, visit: https://www.mentalhealthcommission.ca/English/implementing-standard The National Standard has 13 factors that affect psychological health and safety in the workplace. Of 69 subfactors, the following relate to employment policy, job design, &amp; management systems: • Job expectations are clear • Organization reviews management accountability for performance • Worker receive feedback to help them grow and develop • Supervisor interested in worker feedback on opportunities &amp; challenges • Supervisor shows appreciation for worker contribution • Worker talks to supervisor about how work is done • Workload is reasonable &amp; worker can talk to supervisor about workload • All employees held accountable for their actions • All employees show sincere respect for other ideas, values, beliefs • Difficult situations and conflicts are addressed effectively • There is trust between workers and management • Organization has a process when employee looks distressed • Organization has supportive RTW protocol for mental health condition • Organization handles conflict between workers at all levels • Organization values workers’ ongoing growth and development • Organization appreciates worker effort, commitment &amp; passion • Organization promotes work-life harmony Healthy and safe workplace will have the following: • Effective management systems that are implemented and regularly assessed: o Job design: Current/accurate job descriptions that reflect skill, effort, degree of responsibility (impact) and working conditions of the job as intended and performed with identified essential duties o Oversight: Management training with best practice tools to manage effectively, appropriately, and humanely o Assessment: Performance management system with regular/appropriate feedback and helpful support (OPS model – ask how best to provide feedback) • Effective policy framework that is implemented and regularly assessed: o Mission/Vision/Goals that reference employee success o Workplace Code of Conduct policy o Workplace Harassment, Discrimination, &amp; Violence policy and procedure o Workplace Accommodation &amp; Return to Work policy and procedure o Workplace Performance Appraisal policy and procedure with employee feedback</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D0C379B-4C92-43DB-A639-E429AF6446F8}" type="slidenum">
              <a:rPr lang="en-CA" smtClean="0"/>
              <a:t>16</a:t>
            </a:fld>
            <a:endParaRPr lang="en-CA"/>
          </a:p>
        </p:txBody>
      </p:sp>
    </p:spTree>
    <p:extLst>
      <p:ext uri="{BB962C8B-B14F-4D97-AF65-F5344CB8AC3E}">
        <p14:creationId xmlns:p14="http://schemas.microsoft.com/office/powerpoint/2010/main" val="2568058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10.xml"/><Relationship Id="rId4" Type="http://schemas.openxmlformats.org/officeDocument/2006/relationships/image" Target="../media/image1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085967"/>
            <a:ext cx="7866174" cy="718607"/>
          </a:xfrm>
          <a:prstGeom prst="rect">
            <a:avLst/>
          </a:prstGeom>
        </p:spPr>
        <p:txBody>
          <a:bodyPr/>
          <a:lstStyle>
            <a:lvl1pPr algn="l">
              <a:defRPr sz="4000" b="0" i="0" cap="none" baseline="0">
                <a:solidFill>
                  <a:srgbClr val="12A9D9"/>
                </a:solidFill>
                <a:latin typeface="Calibri Light"/>
                <a:cs typeface="Calibri Light"/>
              </a:defRPr>
            </a:lvl1pPr>
          </a:lstStyle>
          <a:p>
            <a:r>
              <a:rPr lang="en-CA"/>
              <a:t>Header</a:t>
            </a:r>
            <a:endParaRPr lang="en-US"/>
          </a:p>
        </p:txBody>
      </p:sp>
      <p:sp>
        <p:nvSpPr>
          <p:cNvPr id="3" name="Subtitle 2"/>
          <p:cNvSpPr>
            <a:spLocks noGrp="1"/>
          </p:cNvSpPr>
          <p:nvPr>
            <p:ph type="subTitle" idx="1" hasCustomPrompt="1"/>
          </p:nvPr>
        </p:nvSpPr>
        <p:spPr>
          <a:xfrm>
            <a:off x="685800" y="1804572"/>
            <a:ext cx="7866175" cy="429684"/>
          </a:xfrm>
          <a:prstGeom prst="rect">
            <a:avLst/>
          </a:prstGeom>
        </p:spPr>
        <p:txBody>
          <a:bodyPr/>
          <a:lstStyle>
            <a:lvl1pPr marL="0" indent="0" algn="l">
              <a:buNone/>
              <a:defRPr sz="2400" b="0" i="0">
                <a:solidFill>
                  <a:srgbClr val="0081C6"/>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Subhead</a:t>
            </a:r>
            <a:endParaRPr lang="en-US"/>
          </a:p>
        </p:txBody>
      </p:sp>
      <p:sp>
        <p:nvSpPr>
          <p:cNvPr id="8" name="Content Placeholder 2"/>
          <p:cNvSpPr>
            <a:spLocks noGrp="1"/>
          </p:cNvSpPr>
          <p:nvPr>
            <p:ph idx="10"/>
          </p:nvPr>
        </p:nvSpPr>
        <p:spPr>
          <a:xfrm>
            <a:off x="685800" y="2234257"/>
            <a:ext cx="7866174" cy="3689851"/>
          </a:xfrm>
          <a:prstGeom prst="rect">
            <a:avLst/>
          </a:prstGeom>
        </p:spPr>
        <p:txBody>
          <a:bodyPr/>
          <a:lstStyle>
            <a:lvl1pPr marL="0" indent="0">
              <a:buFontTx/>
              <a:buNone/>
              <a:defRPr sz="2000"/>
            </a:lvl1pPr>
            <a:lvl2pPr marL="742950" indent="-285750">
              <a:buFont typeface="Arial"/>
              <a:buChar char="•"/>
              <a:defRPr sz="1800"/>
            </a:lvl2pPr>
            <a:lvl3pPr marL="1143000" indent="-228600">
              <a:buFont typeface="Lucida Grande"/>
              <a:buChar char="-"/>
              <a:defRPr sz="1600"/>
            </a:lvl3pPr>
            <a:lvl4pPr marL="1600200" indent="-228600">
              <a:buFont typeface="Courier New"/>
              <a:buChar char="o"/>
              <a:defRPr sz="1400"/>
            </a:lvl4pPr>
            <a:lvl5pPr marL="2057400" indent="-228600">
              <a:buFont typeface="Lucida Grande"/>
              <a:buChar char="-"/>
              <a:defRPr sz="140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13677699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994963EC-BE0C-704A-AC71-66F1E288CE4B}" type="datetimeFigureOut">
              <a:rPr lang="en-US" smtClean="0">
                <a:solidFill>
                  <a:prstClr val="black">
                    <a:tint val="75000"/>
                  </a:prstClr>
                </a:solidFill>
              </a:rPr>
              <a:pPr/>
              <a:t>5/21/2019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3BCDA75-4F97-7140-B800-AA45681F81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7655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994963EC-BE0C-704A-AC71-66F1E288CE4B}" type="datetimeFigureOut">
              <a:rPr lang="en-US" smtClean="0">
                <a:solidFill>
                  <a:prstClr val="black">
                    <a:tint val="75000"/>
                  </a:prstClr>
                </a:solidFill>
              </a:rPr>
              <a:pPr/>
              <a:t>5/21/2019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3BCDA75-4F97-7140-B800-AA45681F81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96412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4963EC-BE0C-704A-AC71-66F1E288CE4B}" type="datetimeFigureOut">
              <a:rPr lang="en-US" smtClean="0">
                <a:solidFill>
                  <a:prstClr val="black">
                    <a:tint val="75000"/>
                  </a:prstClr>
                </a:solidFill>
              </a:rPr>
              <a:pPr/>
              <a:t>5/21/2019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3BCDA75-4F97-7140-B800-AA45681F81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62258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994963EC-BE0C-704A-AC71-66F1E288CE4B}" type="datetimeFigureOut">
              <a:rPr lang="en-US" smtClean="0">
                <a:solidFill>
                  <a:prstClr val="black">
                    <a:tint val="75000"/>
                  </a:prstClr>
                </a:solidFill>
              </a:rPr>
              <a:pPr/>
              <a:t>5/21/2019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BCDA75-4F97-7140-B800-AA45681F81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30952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994963EC-BE0C-704A-AC71-66F1E288CE4B}" type="datetimeFigureOut">
              <a:rPr lang="en-US" smtClean="0">
                <a:solidFill>
                  <a:prstClr val="black">
                    <a:tint val="75000"/>
                  </a:prstClr>
                </a:solidFill>
              </a:rPr>
              <a:pPr/>
              <a:t>5/21/2019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BCDA75-4F97-7140-B800-AA45681F81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5776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994963EC-BE0C-704A-AC71-66F1E288CE4B}" type="datetimeFigureOut">
              <a:rPr lang="en-US" smtClean="0">
                <a:solidFill>
                  <a:prstClr val="black">
                    <a:tint val="75000"/>
                  </a:prstClr>
                </a:solidFill>
              </a:rPr>
              <a:pPr/>
              <a:t>5/21/2019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BCDA75-4F97-7140-B800-AA45681F81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2552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994963EC-BE0C-704A-AC71-66F1E288CE4B}" type="datetimeFigureOut">
              <a:rPr lang="en-US" smtClean="0">
                <a:solidFill>
                  <a:prstClr val="black">
                    <a:tint val="75000"/>
                  </a:prstClr>
                </a:solidFill>
              </a:rPr>
              <a:pPr/>
              <a:t>5/21/2019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BCDA75-4F97-7140-B800-AA45681F81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1842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Content Placeholder 2"/>
          <p:cNvSpPr>
            <a:spLocks noGrp="1"/>
          </p:cNvSpPr>
          <p:nvPr>
            <p:ph idx="10"/>
          </p:nvPr>
        </p:nvSpPr>
        <p:spPr>
          <a:xfrm>
            <a:off x="685800" y="1804572"/>
            <a:ext cx="7866174" cy="4119535"/>
          </a:xfrm>
          <a:prstGeom prst="rect">
            <a:avLst/>
          </a:prstGeom>
        </p:spPr>
        <p:txBody>
          <a:bodyPr/>
          <a:lstStyle>
            <a:lvl1pPr marL="0" indent="0">
              <a:buFontTx/>
              <a:buNone/>
              <a:defRPr sz="1500"/>
            </a:lvl1pPr>
            <a:lvl2pPr marL="557213" indent="-214313">
              <a:buFont typeface="Arial"/>
              <a:buChar char="•"/>
              <a:defRPr sz="1350"/>
            </a:lvl2pPr>
            <a:lvl3pPr marL="857250" indent="-171450">
              <a:buFont typeface="Lucida Grande"/>
              <a:buChar char="-"/>
              <a:defRPr sz="1200"/>
            </a:lvl3pPr>
            <a:lvl4pPr marL="1200150" indent="-171450">
              <a:buFont typeface="Courier New"/>
              <a:buChar char="o"/>
              <a:defRPr sz="1050"/>
            </a:lvl4pPr>
            <a:lvl5pPr marL="1543050" indent="-171450">
              <a:buFont typeface="Lucida Grande"/>
              <a:buChar char="-"/>
              <a:defRPr sz="105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2" name="Title 1"/>
          <p:cNvSpPr>
            <a:spLocks noGrp="1"/>
          </p:cNvSpPr>
          <p:nvPr>
            <p:ph type="ctrTitle" hasCustomPrompt="1"/>
          </p:nvPr>
        </p:nvSpPr>
        <p:spPr>
          <a:xfrm>
            <a:off x="685800" y="1157685"/>
            <a:ext cx="7866174" cy="646891"/>
          </a:xfrm>
          <a:prstGeom prst="rect">
            <a:avLst/>
          </a:prstGeom>
        </p:spPr>
        <p:txBody>
          <a:bodyPr/>
          <a:lstStyle>
            <a:lvl1pPr algn="l">
              <a:defRPr sz="3000" b="0" i="0" cap="none" baseline="0">
                <a:solidFill>
                  <a:srgbClr val="12A9D9"/>
                </a:solidFill>
                <a:latin typeface="Calibri Light"/>
                <a:cs typeface="Calibri Light"/>
              </a:defRPr>
            </a:lvl1pPr>
          </a:lstStyle>
          <a:p>
            <a:r>
              <a:rPr lang="en-CA"/>
              <a:t>Header</a:t>
            </a:r>
            <a:endParaRPr lang="en-US"/>
          </a:p>
        </p:txBody>
      </p:sp>
      <p:grpSp>
        <p:nvGrpSpPr>
          <p:cNvPr id="6" name="Group 5"/>
          <p:cNvGrpSpPr/>
          <p:nvPr userDrawn="1"/>
        </p:nvGrpSpPr>
        <p:grpSpPr>
          <a:xfrm>
            <a:off x="5668395" y="6448082"/>
            <a:ext cx="3341688" cy="292001"/>
            <a:chOff x="2017712" y="664688"/>
            <a:chExt cx="3341688" cy="292001"/>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017712" y="680464"/>
              <a:ext cx="276225" cy="276225"/>
            </a:xfrm>
            <a:prstGeom prst="rect">
              <a:avLst/>
            </a:prstGeom>
            <a:noFill/>
            <a:ln w="9525">
              <a:noFill/>
              <a:miter lim="800000"/>
              <a:headEnd/>
              <a:tailEnd/>
            </a:ln>
          </p:spPr>
        </p:pic>
        <p:sp>
          <p:nvSpPr>
            <p:cNvPr id="9" name="TextBox 8"/>
            <p:cNvSpPr txBox="1"/>
            <p:nvPr userDrawn="1"/>
          </p:nvSpPr>
          <p:spPr>
            <a:xfrm>
              <a:off x="2293936" y="664688"/>
              <a:ext cx="3065464" cy="253916"/>
            </a:xfrm>
            <a:prstGeom prst="rect">
              <a:avLst/>
            </a:prstGeom>
            <a:noFill/>
          </p:spPr>
          <p:txBody>
            <a:bodyPr wrap="square" rtlCol="0">
              <a:spAutoFit/>
            </a:bodyPr>
            <a:lstStyle/>
            <a:p>
              <a:r>
                <a:rPr lang="en-US" sz="1050">
                  <a:solidFill>
                    <a:srgbClr val="03A9DB"/>
                  </a:solidFill>
                </a:rPr>
                <a:t>@mhcc_ #workplaceMH #StandardCda</a:t>
              </a:r>
            </a:p>
          </p:txBody>
        </p:sp>
      </p:grpSp>
    </p:spTree>
    <p:extLst>
      <p:ext uri="{BB962C8B-B14F-4D97-AF65-F5344CB8AC3E}">
        <p14:creationId xmlns:p14="http://schemas.microsoft.com/office/powerpoint/2010/main" val="22611424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685800" y="5703269"/>
            <a:ext cx="7772400" cy="365800"/>
          </a:xfrm>
          <a:prstGeom prst="rect">
            <a:avLst/>
          </a:prstGeom>
        </p:spPr>
        <p:txBody>
          <a:bodyPr/>
          <a:lstStyle>
            <a:lvl1pPr marL="0" indent="0">
              <a:buNone/>
              <a:defRPr sz="1400">
                <a:solidFill>
                  <a:srgbClr val="12A9D9"/>
                </a:solidFill>
              </a:defRPr>
            </a:lvl1pPr>
          </a:lstStyle>
          <a:p>
            <a:pPr lvl="0"/>
            <a:r>
              <a:rPr lang="en-CA"/>
              <a:t>Date / Time / Name</a:t>
            </a:r>
          </a:p>
        </p:txBody>
      </p:sp>
      <p:sp>
        <p:nvSpPr>
          <p:cNvPr id="5" name="Title 1"/>
          <p:cNvSpPr>
            <a:spLocks noGrp="1"/>
          </p:cNvSpPr>
          <p:nvPr>
            <p:ph type="ctrTitle" hasCustomPrompt="1"/>
          </p:nvPr>
        </p:nvSpPr>
        <p:spPr>
          <a:xfrm>
            <a:off x="685800" y="2126621"/>
            <a:ext cx="7772400" cy="1200549"/>
          </a:xfrm>
          <a:prstGeom prst="rect">
            <a:avLst/>
          </a:prstGeom>
        </p:spPr>
        <p:txBody>
          <a:bodyPr>
            <a:normAutofit/>
          </a:bodyPr>
          <a:lstStyle>
            <a:lvl1pPr algn="l">
              <a:lnSpc>
                <a:spcPct val="70000"/>
              </a:lnSpc>
              <a:defRPr sz="5000" b="0" i="0" cap="none" baseline="0">
                <a:solidFill>
                  <a:srgbClr val="12A9D9"/>
                </a:solidFill>
                <a:latin typeface="Calibri Light"/>
                <a:cs typeface="Calibri Light"/>
              </a:defRPr>
            </a:lvl1pPr>
          </a:lstStyle>
          <a:p>
            <a:r>
              <a:rPr lang="en-CA"/>
              <a:t>Presentation Title</a:t>
            </a:r>
            <a:endParaRPr lang="en-US"/>
          </a:p>
        </p:txBody>
      </p:sp>
      <p:sp>
        <p:nvSpPr>
          <p:cNvPr id="6" name="Subtitle 2"/>
          <p:cNvSpPr>
            <a:spLocks noGrp="1"/>
          </p:cNvSpPr>
          <p:nvPr>
            <p:ph type="subTitle" idx="10" hasCustomPrompt="1"/>
          </p:nvPr>
        </p:nvSpPr>
        <p:spPr>
          <a:xfrm>
            <a:off x="685800" y="3335889"/>
            <a:ext cx="7772400" cy="558568"/>
          </a:xfrm>
          <a:prstGeom prst="rect">
            <a:avLst/>
          </a:prstGeom>
        </p:spPr>
        <p:txBody>
          <a:bodyPr>
            <a:normAutofit/>
          </a:bodyPr>
          <a:lstStyle>
            <a:lvl1pPr marL="0" indent="0" algn="l">
              <a:buNone/>
              <a:defRPr sz="2000" b="0" i="0" baseline="0">
                <a:solidFill>
                  <a:srgbClr val="12A9D9"/>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Presentation Subtitle</a:t>
            </a:r>
          </a:p>
        </p:txBody>
      </p:sp>
    </p:spTree>
    <p:extLst>
      <p:ext uri="{BB962C8B-B14F-4D97-AF65-F5344CB8AC3E}">
        <p14:creationId xmlns:p14="http://schemas.microsoft.com/office/powerpoint/2010/main" val="30338606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2" name="Content Placeholder 2"/>
          <p:cNvSpPr txBox="1">
            <a:spLocks noGrp="1"/>
          </p:cNvSpPr>
          <p:nvPr>
            <p:ph idx="4294967295"/>
          </p:nvPr>
        </p:nvSpPr>
        <p:spPr>
          <a:xfrm>
            <a:off x="685800" y="5703268"/>
            <a:ext cx="7772400" cy="365796"/>
          </a:xfrm>
        </p:spPr>
        <p:txBody>
          <a:bodyPr/>
          <a:lstStyle>
            <a:lvl1pPr marL="0" indent="0">
              <a:spcBef>
                <a:spcPts val="300"/>
              </a:spcBef>
              <a:buNone/>
              <a:defRPr sz="1400">
                <a:solidFill>
                  <a:srgbClr val="12A9D9"/>
                </a:solidFill>
              </a:defRPr>
            </a:lvl1pPr>
          </a:lstStyle>
          <a:p>
            <a:pPr lvl="0"/>
            <a:r>
              <a:rPr lang="en-CA"/>
              <a:t>Date / Time / Name</a:t>
            </a:r>
          </a:p>
        </p:txBody>
      </p:sp>
      <p:sp>
        <p:nvSpPr>
          <p:cNvPr id="3" name="Title 1"/>
          <p:cNvSpPr txBox="1">
            <a:spLocks noGrp="1"/>
          </p:cNvSpPr>
          <p:nvPr>
            <p:ph type="title"/>
          </p:nvPr>
        </p:nvSpPr>
        <p:spPr>
          <a:xfrm>
            <a:off x="685800" y="2126620"/>
            <a:ext cx="7772400" cy="1200552"/>
          </a:xfrm>
        </p:spPr>
        <p:txBody>
          <a:bodyPr anchorCtr="0"/>
          <a:lstStyle>
            <a:lvl1pPr algn="l">
              <a:lnSpc>
                <a:spcPct val="70000"/>
              </a:lnSpc>
              <a:defRPr sz="5000">
                <a:solidFill>
                  <a:srgbClr val="12A9D9"/>
                </a:solidFill>
                <a:latin typeface="Calibri Light"/>
                <a:cs typeface="Calibri Light"/>
              </a:defRPr>
            </a:lvl1pPr>
          </a:lstStyle>
          <a:p>
            <a:pPr lvl="0"/>
            <a:r>
              <a:rPr lang="en-CA"/>
              <a:t>Presentation Title</a:t>
            </a:r>
            <a:endParaRPr lang="en-US"/>
          </a:p>
        </p:txBody>
      </p:sp>
      <p:sp>
        <p:nvSpPr>
          <p:cNvPr id="4" name="Subtitle 2"/>
          <p:cNvSpPr txBox="1">
            <a:spLocks noGrp="1"/>
          </p:cNvSpPr>
          <p:nvPr>
            <p:ph type="subTitle" idx="4294967295"/>
          </p:nvPr>
        </p:nvSpPr>
        <p:spPr>
          <a:xfrm>
            <a:off x="685800" y="3335886"/>
            <a:ext cx="7772400" cy="558570"/>
          </a:xfrm>
        </p:spPr>
        <p:txBody>
          <a:bodyPr/>
          <a:lstStyle>
            <a:lvl1pPr marL="0" indent="0">
              <a:spcBef>
                <a:spcPts val="500"/>
              </a:spcBef>
              <a:buNone/>
              <a:defRPr sz="2000">
                <a:solidFill>
                  <a:srgbClr val="12A9D9"/>
                </a:solidFill>
                <a:cs typeface="Calibri"/>
              </a:defRPr>
            </a:lvl1pPr>
          </a:lstStyle>
          <a:p>
            <a:pPr lvl="0"/>
            <a:r>
              <a:rPr lang="en-CA"/>
              <a:t>Presentation Subtitle</a:t>
            </a:r>
          </a:p>
        </p:txBody>
      </p:sp>
    </p:spTree>
    <p:extLst>
      <p:ext uri="{BB962C8B-B14F-4D97-AF65-F5344CB8AC3E}">
        <p14:creationId xmlns:p14="http://schemas.microsoft.com/office/powerpoint/2010/main" val="17746925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7A5B3DFB-D77B-4C40-9401-469BFEA1AA7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524504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085967"/>
            <a:ext cx="7866174" cy="718607"/>
          </a:xfrm>
          <a:prstGeom prst="rect">
            <a:avLst/>
          </a:prstGeom>
        </p:spPr>
        <p:txBody>
          <a:bodyPr/>
          <a:lstStyle>
            <a:lvl1pPr algn="l">
              <a:defRPr sz="4000" b="0" i="0" cap="none" baseline="0">
                <a:solidFill>
                  <a:srgbClr val="12A9D9"/>
                </a:solidFill>
                <a:latin typeface="Calibri Light"/>
                <a:cs typeface="Calibri Light"/>
              </a:defRPr>
            </a:lvl1pPr>
          </a:lstStyle>
          <a:p>
            <a:r>
              <a:rPr lang="en-CA"/>
              <a:t>Header</a:t>
            </a:r>
            <a:endParaRPr lang="en-US"/>
          </a:p>
        </p:txBody>
      </p:sp>
      <p:sp>
        <p:nvSpPr>
          <p:cNvPr id="3" name="Subtitle 2"/>
          <p:cNvSpPr>
            <a:spLocks noGrp="1"/>
          </p:cNvSpPr>
          <p:nvPr>
            <p:ph type="subTitle" idx="1" hasCustomPrompt="1"/>
          </p:nvPr>
        </p:nvSpPr>
        <p:spPr>
          <a:xfrm>
            <a:off x="685800" y="1804572"/>
            <a:ext cx="7866175" cy="429684"/>
          </a:xfrm>
          <a:prstGeom prst="rect">
            <a:avLst/>
          </a:prstGeom>
        </p:spPr>
        <p:txBody>
          <a:bodyPr/>
          <a:lstStyle>
            <a:lvl1pPr marL="0" indent="0" algn="l">
              <a:buNone/>
              <a:defRPr sz="2400" b="0" i="0">
                <a:solidFill>
                  <a:srgbClr val="0081C6"/>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Subhead</a:t>
            </a:r>
            <a:endParaRPr lang="en-US"/>
          </a:p>
        </p:txBody>
      </p:sp>
      <p:sp>
        <p:nvSpPr>
          <p:cNvPr id="8" name="Content Placeholder 2"/>
          <p:cNvSpPr>
            <a:spLocks noGrp="1"/>
          </p:cNvSpPr>
          <p:nvPr>
            <p:ph idx="10"/>
          </p:nvPr>
        </p:nvSpPr>
        <p:spPr>
          <a:xfrm>
            <a:off x="685800" y="2234257"/>
            <a:ext cx="7866174" cy="3689851"/>
          </a:xfrm>
          <a:prstGeom prst="rect">
            <a:avLst/>
          </a:prstGeom>
        </p:spPr>
        <p:txBody>
          <a:bodyPr/>
          <a:lstStyle>
            <a:lvl1pPr marL="0" indent="0">
              <a:buFontTx/>
              <a:buNone/>
              <a:defRPr sz="2000"/>
            </a:lvl1pPr>
            <a:lvl2pPr marL="742950" indent="-285750">
              <a:buFont typeface="Arial"/>
              <a:buChar char="•"/>
              <a:defRPr sz="1800"/>
            </a:lvl2pPr>
            <a:lvl3pPr marL="1143000" indent="-228600">
              <a:buFont typeface="Lucida Grande"/>
              <a:buChar char="-"/>
              <a:defRPr sz="1600"/>
            </a:lvl3pPr>
            <a:lvl4pPr marL="1600200" indent="-228600">
              <a:buFont typeface="Courier New"/>
              <a:buChar char="o"/>
              <a:defRPr sz="1400"/>
            </a:lvl4pPr>
            <a:lvl5pPr marL="2057400" indent="-228600">
              <a:buFont typeface="Lucida Grande"/>
              <a:buChar char="-"/>
              <a:defRPr sz="140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32233120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asic Text Slide">
    <p:spTree>
      <p:nvGrpSpPr>
        <p:cNvPr id="1" name=""/>
        <p:cNvGrpSpPr/>
        <p:nvPr/>
      </p:nvGrpSpPr>
      <p:grpSpPr>
        <a:xfrm>
          <a:off x="0" y="0"/>
          <a:ext cx="0" cy="0"/>
          <a:chOff x="0" y="0"/>
          <a:chExt cx="0" cy="0"/>
        </a:xfrm>
      </p:grpSpPr>
      <p:sp>
        <p:nvSpPr>
          <p:cNvPr id="7" name="Title 7"/>
          <p:cNvSpPr>
            <a:spLocks noGrp="1"/>
          </p:cNvSpPr>
          <p:nvPr>
            <p:ph type="title"/>
          </p:nvPr>
        </p:nvSpPr>
        <p:spPr>
          <a:xfrm>
            <a:off x="572182" y="326608"/>
            <a:ext cx="7999639" cy="912038"/>
          </a:xfrm>
          <a:prstGeom prst="rect">
            <a:avLst/>
          </a:prstGeom>
        </p:spPr>
        <p:txBody>
          <a:bodyPr vert="horz" lIns="64291" tIns="32146" rIns="64291" bIns="32146" anchor="b"/>
          <a:lstStyle>
            <a:lvl1pPr algn="l">
              <a:lnSpc>
                <a:spcPct val="90000"/>
              </a:lnSpc>
              <a:defRPr sz="3400" b="1" baseline="0">
                <a:solidFill>
                  <a:srgbClr val="00ACCD"/>
                </a:solidFill>
                <a:latin typeface="Calibri"/>
                <a:cs typeface="Calibri"/>
              </a:defRPr>
            </a:lvl1pPr>
          </a:lstStyle>
          <a:p>
            <a:r>
              <a:rPr lang="en-US"/>
              <a:t>Click to edit Master title style</a:t>
            </a:r>
          </a:p>
        </p:txBody>
      </p:sp>
      <p:sp>
        <p:nvSpPr>
          <p:cNvPr id="8" name="Text Placeholder 5"/>
          <p:cNvSpPr>
            <a:spLocks noGrp="1"/>
          </p:cNvSpPr>
          <p:nvPr>
            <p:ph type="body" sz="quarter" idx="15"/>
          </p:nvPr>
        </p:nvSpPr>
        <p:spPr>
          <a:xfrm>
            <a:off x="572182" y="1851950"/>
            <a:ext cx="7996971" cy="3935786"/>
          </a:xfrm>
          <a:prstGeom prst="rect">
            <a:avLst/>
          </a:prstGeom>
        </p:spPr>
        <p:txBody>
          <a:bodyPr vert="horz" lIns="75935" tIns="0" rIns="64291" bIns="32146"/>
          <a:lstStyle>
            <a:lvl1pPr marL="321457" indent="-321457" algn="l">
              <a:spcAft>
                <a:spcPts val="422"/>
              </a:spcAft>
              <a:buFontTx/>
              <a:buBlip>
                <a:blip r:embed="rId2"/>
              </a:buBlip>
              <a:defRPr sz="2200" b="0">
                <a:solidFill>
                  <a:schemeClr val="tx1"/>
                </a:solidFill>
                <a:latin typeface="Calibri"/>
                <a:cs typeface="Calibri"/>
              </a:defRPr>
            </a:lvl1pPr>
            <a:lvl2pPr marL="632790" indent="-321457" algn="l">
              <a:spcAft>
                <a:spcPts val="422"/>
              </a:spcAft>
              <a:buSzPct val="100000"/>
              <a:buFontTx/>
              <a:buBlip>
                <a:blip r:embed="rId3"/>
              </a:buBlip>
              <a:defRPr sz="2100">
                <a:solidFill>
                  <a:schemeClr val="tx1"/>
                </a:solidFill>
                <a:latin typeface="Calibri"/>
                <a:cs typeface="Calibri"/>
              </a:defRPr>
            </a:lvl2pPr>
            <a:lvl3pPr marL="961841" indent="-321457" algn="l">
              <a:spcAft>
                <a:spcPts val="422"/>
              </a:spcAft>
              <a:buSzPct val="100000"/>
              <a:buFontTx/>
              <a:buBlip>
                <a:blip r:embed="rId4"/>
              </a:buBlip>
              <a:defRPr sz="2000" baseline="0">
                <a:solidFill>
                  <a:schemeClr val="tx1"/>
                </a:solidFill>
                <a:latin typeface="Calibri"/>
                <a:cs typeface="Calibri"/>
              </a:defRPr>
            </a:lvl3pPr>
            <a:lvl4pPr marL="1282481" indent="-321457" algn="l">
              <a:spcAft>
                <a:spcPts val="422"/>
              </a:spcAft>
              <a:buFont typeface="Wingdings" pitchFamily="2" charset="2"/>
              <a:buChar char="§"/>
              <a:defRPr sz="1700">
                <a:solidFill>
                  <a:schemeClr val="tx1"/>
                </a:solidFill>
                <a:latin typeface="Calibri"/>
                <a:cs typeface="Calibri"/>
              </a:defRPr>
            </a:lvl4pPr>
            <a:lvl5pPr marL="961841" indent="-321457" algn="l">
              <a:buFontTx/>
              <a:buBlip>
                <a:blip r:embed="rId4"/>
              </a:buBlip>
              <a:defRPr sz="1700">
                <a:solidFill>
                  <a:srgbClr val="636466"/>
                </a:solidFill>
                <a:latin typeface="Calibri"/>
                <a:cs typeface="Calibri"/>
              </a:defRPr>
            </a:lvl5pPr>
            <a:lvl6pPr marL="1160818" indent="-191981" algn="l">
              <a:buFont typeface="Wingdings" pitchFamily="2" charset="2"/>
              <a:buChar char="§"/>
              <a:tabLst>
                <a:tab pos="1160818" algn="l"/>
              </a:tabLst>
              <a:defRPr sz="1700">
                <a:solidFill>
                  <a:schemeClr val="tx2"/>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Box 2"/>
          <p:cNvSpPr txBox="1">
            <a:spLocks noGrp="1" noChangeArrowheads="1"/>
          </p:cNvSpPr>
          <p:nvPr>
            <p:ph type="sldNum" sz="quarter" idx="16"/>
          </p:nvPr>
        </p:nvSpPr>
        <p:spPr/>
        <p:txBody>
          <a:bodyPr/>
          <a:lstStyle>
            <a:lvl1pPr>
              <a:defRPr/>
            </a:lvl1pPr>
          </a:lstStyle>
          <a:p>
            <a:fld id="{62A0B529-A8E8-0B49-A383-1E1EFE99B3DF}" type="slidenum">
              <a:rPr lang="en-US" altLang="en-US"/>
              <a:pPr/>
              <a:t>‹#›</a:t>
            </a:fld>
            <a:endParaRPr lang="en-US" altLang="en-US"/>
          </a:p>
        </p:txBody>
      </p:sp>
    </p:spTree>
    <p:extLst>
      <p:ext uri="{BB962C8B-B14F-4D97-AF65-F5344CB8AC3E}">
        <p14:creationId xmlns:p14="http://schemas.microsoft.com/office/powerpoint/2010/main" val="30202757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xt Arrows - 3 Items">
    <p:spTree>
      <p:nvGrpSpPr>
        <p:cNvPr id="1" name=""/>
        <p:cNvGrpSpPr/>
        <p:nvPr/>
      </p:nvGrpSpPr>
      <p:grpSpPr>
        <a:xfrm>
          <a:off x="0" y="0"/>
          <a:ext cx="0" cy="0"/>
          <a:chOff x="0" y="0"/>
          <a:chExt cx="0" cy="0"/>
        </a:xfrm>
      </p:grpSpPr>
      <p:grpSp>
        <p:nvGrpSpPr>
          <p:cNvPr id="9" name="Group 10"/>
          <p:cNvGrpSpPr>
            <a:grpSpLocks noChangeAspect="1"/>
          </p:cNvGrpSpPr>
          <p:nvPr userDrawn="1"/>
        </p:nvGrpSpPr>
        <p:grpSpPr bwMode="auto">
          <a:xfrm>
            <a:off x="95251" y="1260475"/>
            <a:ext cx="8842772" cy="4789488"/>
            <a:chOff x="597" y="1026"/>
            <a:chExt cx="4558" cy="1963"/>
          </a:xfrm>
        </p:grpSpPr>
        <p:sp>
          <p:nvSpPr>
            <p:cNvPr id="10" name="Freeform 11"/>
            <p:cNvSpPr>
              <a:spLocks/>
            </p:cNvSpPr>
            <p:nvPr userDrawn="1"/>
          </p:nvSpPr>
          <p:spPr bwMode="auto">
            <a:xfrm>
              <a:off x="3400" y="1031"/>
              <a:ext cx="1755" cy="1958"/>
            </a:xfrm>
            <a:custGeom>
              <a:avLst/>
              <a:gdLst>
                <a:gd name="T0" fmla="*/ 1755 w 1755"/>
                <a:gd name="T1" fmla="*/ 979 h 1958"/>
                <a:gd name="T2" fmla="*/ 1312 w 1755"/>
                <a:gd name="T3" fmla="*/ 1958 h 1958"/>
                <a:gd name="T4" fmla="*/ 0 w 1755"/>
                <a:gd name="T5" fmla="*/ 1958 h 1958"/>
                <a:gd name="T6" fmla="*/ 443 w 1755"/>
                <a:gd name="T7" fmla="*/ 979 h 1958"/>
                <a:gd name="T8" fmla="*/ 139 w 1755"/>
                <a:gd name="T9" fmla="*/ 307 h 1958"/>
                <a:gd name="T10" fmla="*/ 0 w 1755"/>
                <a:gd name="T11" fmla="*/ 0 h 1958"/>
                <a:gd name="T12" fmla="*/ 1312 w 1755"/>
                <a:gd name="T13" fmla="*/ 0 h 1958"/>
                <a:gd name="T14" fmla="*/ 1451 w 1755"/>
                <a:gd name="T15" fmla="*/ 307 h 1958"/>
                <a:gd name="T16" fmla="*/ 1755 w 1755"/>
                <a:gd name="T17" fmla="*/ 979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5" h="1958">
                  <a:moveTo>
                    <a:pt x="1755" y="979"/>
                  </a:moveTo>
                  <a:lnTo>
                    <a:pt x="1312" y="1958"/>
                  </a:lnTo>
                  <a:lnTo>
                    <a:pt x="0" y="1958"/>
                  </a:lnTo>
                  <a:lnTo>
                    <a:pt x="443" y="979"/>
                  </a:lnTo>
                  <a:lnTo>
                    <a:pt x="139" y="307"/>
                  </a:lnTo>
                  <a:lnTo>
                    <a:pt x="0" y="0"/>
                  </a:lnTo>
                  <a:lnTo>
                    <a:pt x="1312" y="0"/>
                  </a:lnTo>
                  <a:lnTo>
                    <a:pt x="1451" y="307"/>
                  </a:lnTo>
                  <a:lnTo>
                    <a:pt x="1755" y="979"/>
                  </a:lnTo>
                  <a:close/>
                </a:path>
              </a:pathLst>
            </a:custGeom>
            <a:solidFill>
              <a:schemeClr val="accent5"/>
            </a:solidFill>
            <a:ln w="12700">
              <a:solidFill>
                <a:schemeClr val="bg1"/>
              </a:solidFill>
              <a:round/>
              <a:headEnd/>
              <a:tailEnd/>
            </a:ln>
          </p:spPr>
          <p:txBody>
            <a:bodyPr/>
            <a:lstStyle/>
            <a:p>
              <a:pPr fontAlgn="auto">
                <a:spcBef>
                  <a:spcPts val="0"/>
                </a:spcBef>
                <a:spcAft>
                  <a:spcPts val="0"/>
                </a:spcAft>
                <a:defRPr/>
              </a:pPr>
              <a:endParaRPr lang="en-US" sz="1350" b="0">
                <a:latin typeface="Calibri Light" panose="020F0302020204030204" pitchFamily="34" charset="0"/>
                <a:cs typeface="+mn-cs"/>
              </a:endParaRPr>
            </a:p>
          </p:txBody>
        </p:sp>
        <p:sp>
          <p:nvSpPr>
            <p:cNvPr id="11" name="Freeform 12"/>
            <p:cNvSpPr>
              <a:spLocks/>
            </p:cNvSpPr>
            <p:nvPr userDrawn="1"/>
          </p:nvSpPr>
          <p:spPr bwMode="auto">
            <a:xfrm>
              <a:off x="597" y="1026"/>
              <a:ext cx="1756" cy="1958"/>
            </a:xfrm>
            <a:custGeom>
              <a:avLst/>
              <a:gdLst>
                <a:gd name="T0" fmla="*/ 1756 w 1756"/>
                <a:gd name="T1" fmla="*/ 979 h 1958"/>
                <a:gd name="T2" fmla="*/ 1313 w 1756"/>
                <a:gd name="T3" fmla="*/ 1958 h 1958"/>
                <a:gd name="T4" fmla="*/ 0 w 1756"/>
                <a:gd name="T5" fmla="*/ 1958 h 1958"/>
                <a:gd name="T6" fmla="*/ 444 w 1756"/>
                <a:gd name="T7" fmla="*/ 979 h 1958"/>
                <a:gd name="T8" fmla="*/ 140 w 1756"/>
                <a:gd name="T9" fmla="*/ 307 h 1958"/>
                <a:gd name="T10" fmla="*/ 0 w 1756"/>
                <a:gd name="T11" fmla="*/ 0 h 1958"/>
                <a:gd name="T12" fmla="*/ 1313 w 1756"/>
                <a:gd name="T13" fmla="*/ 0 h 1958"/>
                <a:gd name="T14" fmla="*/ 1452 w 1756"/>
                <a:gd name="T15" fmla="*/ 307 h 1958"/>
                <a:gd name="T16" fmla="*/ 1756 w 1756"/>
                <a:gd name="T17" fmla="*/ 979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6" h="1958">
                  <a:moveTo>
                    <a:pt x="1756" y="979"/>
                  </a:moveTo>
                  <a:lnTo>
                    <a:pt x="1313" y="1958"/>
                  </a:lnTo>
                  <a:lnTo>
                    <a:pt x="0" y="1958"/>
                  </a:lnTo>
                  <a:lnTo>
                    <a:pt x="444" y="979"/>
                  </a:lnTo>
                  <a:lnTo>
                    <a:pt x="140" y="307"/>
                  </a:lnTo>
                  <a:lnTo>
                    <a:pt x="0" y="0"/>
                  </a:lnTo>
                  <a:lnTo>
                    <a:pt x="1313" y="0"/>
                  </a:lnTo>
                  <a:lnTo>
                    <a:pt x="1452" y="307"/>
                  </a:lnTo>
                  <a:lnTo>
                    <a:pt x="1756" y="979"/>
                  </a:lnTo>
                  <a:close/>
                </a:path>
              </a:pathLst>
            </a:custGeom>
            <a:solidFill>
              <a:schemeClr val="accent1">
                <a:lumMod val="75000"/>
              </a:schemeClr>
            </a:solidFill>
            <a:ln w="12700">
              <a:solidFill>
                <a:schemeClr val="bg1"/>
              </a:solidFill>
              <a:round/>
              <a:headEnd/>
              <a:tailEnd/>
            </a:ln>
          </p:spPr>
          <p:txBody>
            <a:bodyPr/>
            <a:lstStyle/>
            <a:p>
              <a:pPr fontAlgn="auto">
                <a:spcBef>
                  <a:spcPts val="0"/>
                </a:spcBef>
                <a:spcAft>
                  <a:spcPts val="0"/>
                </a:spcAft>
                <a:defRPr/>
              </a:pPr>
              <a:endParaRPr lang="en-US" sz="1350" b="0">
                <a:latin typeface="Calibri Light" panose="020F0302020204030204" pitchFamily="34" charset="0"/>
                <a:cs typeface="+mn-cs"/>
              </a:endParaRPr>
            </a:p>
          </p:txBody>
        </p:sp>
        <p:sp>
          <p:nvSpPr>
            <p:cNvPr id="12" name="Freeform 13"/>
            <p:cNvSpPr>
              <a:spLocks/>
            </p:cNvSpPr>
            <p:nvPr userDrawn="1"/>
          </p:nvSpPr>
          <p:spPr bwMode="auto">
            <a:xfrm>
              <a:off x="2002" y="1031"/>
              <a:ext cx="1755" cy="1958"/>
            </a:xfrm>
            <a:custGeom>
              <a:avLst/>
              <a:gdLst>
                <a:gd name="T0" fmla="*/ 1755 w 1755"/>
                <a:gd name="T1" fmla="*/ 979 h 1958"/>
                <a:gd name="T2" fmla="*/ 1312 w 1755"/>
                <a:gd name="T3" fmla="*/ 1958 h 1958"/>
                <a:gd name="T4" fmla="*/ 0 w 1755"/>
                <a:gd name="T5" fmla="*/ 1958 h 1958"/>
                <a:gd name="T6" fmla="*/ 443 w 1755"/>
                <a:gd name="T7" fmla="*/ 979 h 1958"/>
                <a:gd name="T8" fmla="*/ 139 w 1755"/>
                <a:gd name="T9" fmla="*/ 307 h 1958"/>
                <a:gd name="T10" fmla="*/ 0 w 1755"/>
                <a:gd name="T11" fmla="*/ 0 h 1958"/>
                <a:gd name="T12" fmla="*/ 1312 w 1755"/>
                <a:gd name="T13" fmla="*/ 0 h 1958"/>
                <a:gd name="T14" fmla="*/ 1452 w 1755"/>
                <a:gd name="T15" fmla="*/ 307 h 1958"/>
                <a:gd name="T16" fmla="*/ 1755 w 1755"/>
                <a:gd name="T17" fmla="*/ 979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5" h="1958">
                  <a:moveTo>
                    <a:pt x="1755" y="979"/>
                  </a:moveTo>
                  <a:lnTo>
                    <a:pt x="1312" y="1958"/>
                  </a:lnTo>
                  <a:lnTo>
                    <a:pt x="0" y="1958"/>
                  </a:lnTo>
                  <a:lnTo>
                    <a:pt x="443" y="979"/>
                  </a:lnTo>
                  <a:lnTo>
                    <a:pt x="139" y="307"/>
                  </a:lnTo>
                  <a:lnTo>
                    <a:pt x="0" y="0"/>
                  </a:lnTo>
                  <a:lnTo>
                    <a:pt x="1312" y="0"/>
                  </a:lnTo>
                  <a:lnTo>
                    <a:pt x="1452" y="307"/>
                  </a:lnTo>
                  <a:lnTo>
                    <a:pt x="1755" y="979"/>
                  </a:lnTo>
                  <a:close/>
                </a:path>
              </a:pathLst>
            </a:custGeom>
            <a:solidFill>
              <a:srgbClr val="6093BB"/>
            </a:solidFill>
            <a:ln w="12700">
              <a:solidFill>
                <a:schemeClr val="bg1"/>
              </a:solidFill>
              <a:round/>
              <a:headEnd/>
              <a:tailEnd/>
            </a:ln>
          </p:spPr>
          <p:txBody>
            <a:bodyPr/>
            <a:lstStyle/>
            <a:p>
              <a:pPr fontAlgn="auto">
                <a:spcBef>
                  <a:spcPts val="0"/>
                </a:spcBef>
                <a:spcAft>
                  <a:spcPts val="0"/>
                </a:spcAft>
                <a:defRPr/>
              </a:pPr>
              <a:endParaRPr lang="en-US" sz="1350" b="0">
                <a:latin typeface="Calibri Light" panose="020F0302020204030204" pitchFamily="34" charset="0"/>
                <a:cs typeface="+mn-cs"/>
              </a:endParaRPr>
            </a:p>
          </p:txBody>
        </p:sp>
        <p:sp>
          <p:nvSpPr>
            <p:cNvPr id="13" name="Freeform 14"/>
            <p:cNvSpPr>
              <a:spLocks/>
            </p:cNvSpPr>
            <p:nvPr userDrawn="1"/>
          </p:nvSpPr>
          <p:spPr bwMode="auto">
            <a:xfrm>
              <a:off x="604" y="1031"/>
              <a:ext cx="1452" cy="307"/>
            </a:xfrm>
            <a:custGeom>
              <a:avLst/>
              <a:gdLst>
                <a:gd name="T0" fmla="*/ 1452 w 1452"/>
                <a:gd name="T1" fmla="*/ 307 h 307"/>
                <a:gd name="T2" fmla="*/ 140 w 1452"/>
                <a:gd name="T3" fmla="*/ 307 h 307"/>
                <a:gd name="T4" fmla="*/ 0 w 1452"/>
                <a:gd name="T5" fmla="*/ 0 h 307"/>
                <a:gd name="T6" fmla="*/ 1313 w 1452"/>
                <a:gd name="T7" fmla="*/ 0 h 307"/>
                <a:gd name="T8" fmla="*/ 1452 w 1452"/>
                <a:gd name="T9" fmla="*/ 307 h 307"/>
              </a:gdLst>
              <a:ahLst/>
              <a:cxnLst>
                <a:cxn ang="0">
                  <a:pos x="T0" y="T1"/>
                </a:cxn>
                <a:cxn ang="0">
                  <a:pos x="T2" y="T3"/>
                </a:cxn>
                <a:cxn ang="0">
                  <a:pos x="T4" y="T5"/>
                </a:cxn>
                <a:cxn ang="0">
                  <a:pos x="T6" y="T7"/>
                </a:cxn>
                <a:cxn ang="0">
                  <a:pos x="T8" y="T9"/>
                </a:cxn>
              </a:cxnLst>
              <a:rect l="0" t="0" r="r" b="b"/>
              <a:pathLst>
                <a:path w="1452" h="307">
                  <a:moveTo>
                    <a:pt x="1452" y="307"/>
                  </a:moveTo>
                  <a:lnTo>
                    <a:pt x="140" y="307"/>
                  </a:lnTo>
                  <a:lnTo>
                    <a:pt x="0" y="0"/>
                  </a:lnTo>
                  <a:lnTo>
                    <a:pt x="1313" y="0"/>
                  </a:lnTo>
                  <a:lnTo>
                    <a:pt x="1452" y="307"/>
                  </a:lnTo>
                  <a:close/>
                </a:path>
              </a:pathLst>
            </a:custGeom>
            <a:solidFill>
              <a:schemeClr val="accent1">
                <a:lumMod val="75000"/>
              </a:schemeClr>
            </a:solidFill>
            <a:ln w="12700">
              <a:solidFill>
                <a:schemeClr val="bg1"/>
              </a:solidFill>
              <a:round/>
              <a:headEnd/>
              <a:tailEnd/>
            </a:ln>
          </p:spPr>
          <p:txBody>
            <a:bodyPr/>
            <a:lstStyle/>
            <a:p>
              <a:pPr fontAlgn="auto">
                <a:spcBef>
                  <a:spcPts val="0"/>
                </a:spcBef>
                <a:spcAft>
                  <a:spcPts val="0"/>
                </a:spcAft>
                <a:defRPr/>
              </a:pPr>
              <a:endParaRPr lang="en-US" sz="1350" b="0">
                <a:latin typeface="Calibri Light" panose="020F0302020204030204" pitchFamily="34" charset="0"/>
                <a:cs typeface="+mn-cs"/>
              </a:endParaRPr>
            </a:p>
          </p:txBody>
        </p:sp>
        <p:sp>
          <p:nvSpPr>
            <p:cNvPr id="14" name="Freeform 15"/>
            <p:cNvSpPr>
              <a:spLocks/>
            </p:cNvSpPr>
            <p:nvPr userDrawn="1"/>
          </p:nvSpPr>
          <p:spPr bwMode="auto">
            <a:xfrm>
              <a:off x="2002" y="1031"/>
              <a:ext cx="1452" cy="307"/>
            </a:xfrm>
            <a:custGeom>
              <a:avLst/>
              <a:gdLst>
                <a:gd name="T0" fmla="*/ 1452 w 1452"/>
                <a:gd name="T1" fmla="*/ 307 h 307"/>
                <a:gd name="T2" fmla="*/ 139 w 1452"/>
                <a:gd name="T3" fmla="*/ 307 h 307"/>
                <a:gd name="T4" fmla="*/ 0 w 1452"/>
                <a:gd name="T5" fmla="*/ 0 h 307"/>
                <a:gd name="T6" fmla="*/ 1312 w 1452"/>
                <a:gd name="T7" fmla="*/ 0 h 307"/>
                <a:gd name="T8" fmla="*/ 1452 w 1452"/>
                <a:gd name="T9" fmla="*/ 307 h 307"/>
              </a:gdLst>
              <a:ahLst/>
              <a:cxnLst>
                <a:cxn ang="0">
                  <a:pos x="T0" y="T1"/>
                </a:cxn>
                <a:cxn ang="0">
                  <a:pos x="T2" y="T3"/>
                </a:cxn>
                <a:cxn ang="0">
                  <a:pos x="T4" y="T5"/>
                </a:cxn>
                <a:cxn ang="0">
                  <a:pos x="T6" y="T7"/>
                </a:cxn>
                <a:cxn ang="0">
                  <a:pos x="T8" y="T9"/>
                </a:cxn>
              </a:cxnLst>
              <a:rect l="0" t="0" r="r" b="b"/>
              <a:pathLst>
                <a:path w="1452" h="307">
                  <a:moveTo>
                    <a:pt x="1452" y="307"/>
                  </a:moveTo>
                  <a:lnTo>
                    <a:pt x="139" y="307"/>
                  </a:lnTo>
                  <a:lnTo>
                    <a:pt x="0" y="0"/>
                  </a:lnTo>
                  <a:lnTo>
                    <a:pt x="1312" y="0"/>
                  </a:lnTo>
                  <a:lnTo>
                    <a:pt x="1452" y="307"/>
                  </a:lnTo>
                  <a:close/>
                </a:path>
              </a:pathLst>
            </a:custGeom>
            <a:solidFill>
              <a:srgbClr val="6093BB"/>
            </a:solidFill>
            <a:ln w="12700">
              <a:solidFill>
                <a:schemeClr val="bg1"/>
              </a:solidFill>
              <a:round/>
              <a:headEnd/>
              <a:tailEnd/>
            </a:ln>
          </p:spPr>
          <p:txBody>
            <a:bodyPr/>
            <a:lstStyle/>
            <a:p>
              <a:pPr fontAlgn="auto">
                <a:spcBef>
                  <a:spcPts val="0"/>
                </a:spcBef>
                <a:spcAft>
                  <a:spcPts val="0"/>
                </a:spcAft>
                <a:defRPr/>
              </a:pPr>
              <a:endParaRPr lang="en-US" sz="1350" b="0">
                <a:latin typeface="Calibri Light" panose="020F0302020204030204" pitchFamily="34" charset="0"/>
                <a:cs typeface="+mn-cs"/>
              </a:endParaRPr>
            </a:p>
          </p:txBody>
        </p:sp>
        <p:sp>
          <p:nvSpPr>
            <p:cNvPr id="15" name="Freeform 16"/>
            <p:cNvSpPr>
              <a:spLocks/>
            </p:cNvSpPr>
            <p:nvPr userDrawn="1"/>
          </p:nvSpPr>
          <p:spPr bwMode="auto">
            <a:xfrm>
              <a:off x="3400" y="1031"/>
              <a:ext cx="1451" cy="307"/>
            </a:xfrm>
            <a:custGeom>
              <a:avLst/>
              <a:gdLst>
                <a:gd name="T0" fmla="*/ 1451 w 1451"/>
                <a:gd name="T1" fmla="*/ 307 h 307"/>
                <a:gd name="T2" fmla="*/ 139 w 1451"/>
                <a:gd name="T3" fmla="*/ 307 h 307"/>
                <a:gd name="T4" fmla="*/ 0 w 1451"/>
                <a:gd name="T5" fmla="*/ 0 h 307"/>
                <a:gd name="T6" fmla="*/ 1312 w 1451"/>
                <a:gd name="T7" fmla="*/ 0 h 307"/>
                <a:gd name="T8" fmla="*/ 1451 w 1451"/>
                <a:gd name="T9" fmla="*/ 307 h 307"/>
              </a:gdLst>
              <a:ahLst/>
              <a:cxnLst>
                <a:cxn ang="0">
                  <a:pos x="T0" y="T1"/>
                </a:cxn>
                <a:cxn ang="0">
                  <a:pos x="T2" y="T3"/>
                </a:cxn>
                <a:cxn ang="0">
                  <a:pos x="T4" y="T5"/>
                </a:cxn>
                <a:cxn ang="0">
                  <a:pos x="T6" y="T7"/>
                </a:cxn>
                <a:cxn ang="0">
                  <a:pos x="T8" y="T9"/>
                </a:cxn>
              </a:cxnLst>
              <a:rect l="0" t="0" r="r" b="b"/>
              <a:pathLst>
                <a:path w="1451" h="307">
                  <a:moveTo>
                    <a:pt x="1451" y="307"/>
                  </a:moveTo>
                  <a:lnTo>
                    <a:pt x="139" y="307"/>
                  </a:lnTo>
                  <a:lnTo>
                    <a:pt x="0" y="0"/>
                  </a:lnTo>
                  <a:lnTo>
                    <a:pt x="1312" y="0"/>
                  </a:lnTo>
                  <a:lnTo>
                    <a:pt x="1451" y="307"/>
                  </a:lnTo>
                  <a:close/>
                </a:path>
              </a:pathLst>
            </a:custGeom>
            <a:solidFill>
              <a:schemeClr val="accent5"/>
            </a:solidFill>
            <a:ln w="12700">
              <a:solidFill>
                <a:schemeClr val="bg1"/>
              </a:solidFill>
              <a:round/>
              <a:headEnd/>
              <a:tailEnd/>
            </a:ln>
          </p:spPr>
          <p:txBody>
            <a:bodyPr/>
            <a:lstStyle/>
            <a:p>
              <a:pPr fontAlgn="auto">
                <a:spcBef>
                  <a:spcPts val="0"/>
                </a:spcBef>
                <a:spcAft>
                  <a:spcPts val="0"/>
                </a:spcAft>
                <a:defRPr/>
              </a:pPr>
              <a:endParaRPr lang="en-US" sz="1350" b="0">
                <a:latin typeface="Calibri Light" panose="020F0302020204030204" pitchFamily="34" charset="0"/>
                <a:cs typeface="+mn-cs"/>
              </a:endParaRPr>
            </a:p>
          </p:txBody>
        </p:sp>
      </p:grpSp>
      <p:sp>
        <p:nvSpPr>
          <p:cNvPr id="45" name="Text Placeholder 68"/>
          <p:cNvSpPr>
            <a:spLocks noGrp="1"/>
          </p:cNvSpPr>
          <p:nvPr>
            <p:ph type="body" sz="quarter" idx="18"/>
          </p:nvPr>
        </p:nvSpPr>
        <p:spPr>
          <a:xfrm>
            <a:off x="637477" y="1383752"/>
            <a:ext cx="2026309" cy="527920"/>
          </a:xfrm>
        </p:spPr>
        <p:txBody>
          <a:bodyPr>
            <a:noAutofit/>
          </a:bodyPr>
          <a:lstStyle>
            <a:lvl1pPr marL="0" indent="0" algn="ctr">
              <a:buNone/>
              <a:defRPr sz="1500" baseline="0">
                <a:solidFill>
                  <a:schemeClr val="bg1"/>
                </a:solidFill>
                <a:latin typeface="Calibri Light" panose="020F0302020204030204" pitchFamily="34" charset="0"/>
              </a:defRPr>
            </a:lvl1pPr>
          </a:lstStyle>
          <a:p>
            <a:pPr lvl="0"/>
            <a:r>
              <a:rPr lang="en-US"/>
              <a:t>Click to edit Master text styles</a:t>
            </a:r>
          </a:p>
        </p:txBody>
      </p:sp>
      <p:sp>
        <p:nvSpPr>
          <p:cNvPr id="46" name="Text Placeholder 68"/>
          <p:cNvSpPr>
            <a:spLocks noGrp="1"/>
          </p:cNvSpPr>
          <p:nvPr>
            <p:ph type="body" sz="quarter" idx="19"/>
          </p:nvPr>
        </p:nvSpPr>
        <p:spPr>
          <a:xfrm>
            <a:off x="3279780" y="1383752"/>
            <a:ext cx="1989080" cy="527920"/>
          </a:xfrm>
        </p:spPr>
        <p:txBody>
          <a:bodyPr>
            <a:noAutofit/>
          </a:bodyPr>
          <a:lstStyle>
            <a:lvl1pPr marL="0" indent="0" algn="ctr">
              <a:buNone/>
              <a:defRPr sz="1500" baseline="0">
                <a:solidFill>
                  <a:schemeClr val="bg1"/>
                </a:solidFill>
                <a:latin typeface="Calibri Light" panose="020F0302020204030204" pitchFamily="34" charset="0"/>
              </a:defRPr>
            </a:lvl1pPr>
          </a:lstStyle>
          <a:p>
            <a:pPr lvl="0"/>
            <a:r>
              <a:rPr lang="en-US"/>
              <a:t>Click to edit Master text styles</a:t>
            </a:r>
          </a:p>
        </p:txBody>
      </p:sp>
      <p:sp>
        <p:nvSpPr>
          <p:cNvPr id="47" name="Text Placeholder 68"/>
          <p:cNvSpPr>
            <a:spLocks noGrp="1"/>
          </p:cNvSpPr>
          <p:nvPr>
            <p:ph type="body" sz="quarter" idx="20"/>
          </p:nvPr>
        </p:nvSpPr>
        <p:spPr>
          <a:xfrm>
            <a:off x="5946035" y="1419418"/>
            <a:ext cx="1989276" cy="480053"/>
          </a:xfrm>
        </p:spPr>
        <p:txBody>
          <a:bodyPr>
            <a:noAutofit/>
          </a:bodyPr>
          <a:lstStyle>
            <a:lvl1pPr marL="0" indent="0" algn="ctr">
              <a:buNone/>
              <a:defRPr sz="1500" baseline="0">
                <a:solidFill>
                  <a:schemeClr val="bg1"/>
                </a:solidFill>
                <a:latin typeface="Calibri Light" panose="020F0302020204030204" pitchFamily="34" charset="0"/>
              </a:defRPr>
            </a:lvl1pPr>
          </a:lstStyle>
          <a:p>
            <a:pPr lvl="0"/>
            <a:r>
              <a:rPr lang="en-US"/>
              <a:t>Click to edit Master text styles</a:t>
            </a:r>
          </a:p>
        </p:txBody>
      </p:sp>
      <p:sp>
        <p:nvSpPr>
          <p:cNvPr id="48" name="Text Placeholder 68"/>
          <p:cNvSpPr>
            <a:spLocks noGrp="1"/>
          </p:cNvSpPr>
          <p:nvPr>
            <p:ph type="body" sz="quarter" idx="21"/>
          </p:nvPr>
        </p:nvSpPr>
        <p:spPr>
          <a:xfrm>
            <a:off x="1054102" y="2603702"/>
            <a:ext cx="2000681" cy="3272166"/>
          </a:xfrm>
        </p:spPr>
        <p:txBody>
          <a:bodyPr>
            <a:noAutofit/>
          </a:bodyPr>
          <a:lstStyle>
            <a:lvl1pPr marL="0" indent="0" algn="l">
              <a:buNone/>
              <a:defRPr sz="1350" baseline="0">
                <a:solidFill>
                  <a:schemeClr val="bg1"/>
                </a:solidFill>
                <a:latin typeface="Calibri Light" panose="020F0302020204030204" pitchFamily="34" charset="0"/>
              </a:defRPr>
            </a:lvl1pPr>
          </a:lstStyle>
          <a:p>
            <a:pPr lvl="0"/>
            <a:r>
              <a:rPr lang="en-US"/>
              <a:t>Click to edit Master text styles</a:t>
            </a:r>
          </a:p>
        </p:txBody>
      </p:sp>
      <p:sp>
        <p:nvSpPr>
          <p:cNvPr id="49" name="Text Placeholder 68"/>
          <p:cNvSpPr>
            <a:spLocks noGrp="1"/>
          </p:cNvSpPr>
          <p:nvPr>
            <p:ph type="body" sz="quarter" idx="22"/>
          </p:nvPr>
        </p:nvSpPr>
        <p:spPr>
          <a:xfrm>
            <a:off x="3851921" y="2551252"/>
            <a:ext cx="1751992" cy="3550821"/>
          </a:xfrm>
        </p:spPr>
        <p:txBody>
          <a:bodyPr>
            <a:noAutofit/>
          </a:bodyPr>
          <a:lstStyle>
            <a:lvl1pPr marL="0" indent="0" algn="l">
              <a:buNone/>
              <a:defRPr sz="1350" baseline="0">
                <a:solidFill>
                  <a:schemeClr val="bg1"/>
                </a:solidFill>
                <a:latin typeface="Calibri Light" panose="020F0302020204030204" pitchFamily="34" charset="0"/>
              </a:defRPr>
            </a:lvl1pPr>
          </a:lstStyle>
          <a:p>
            <a:pPr lvl="0"/>
            <a:r>
              <a:rPr lang="en-US"/>
              <a:t>Click to edit Master text styles</a:t>
            </a:r>
          </a:p>
        </p:txBody>
      </p:sp>
      <p:sp>
        <p:nvSpPr>
          <p:cNvPr id="50" name="Text Placeholder 68"/>
          <p:cNvSpPr>
            <a:spLocks noGrp="1"/>
          </p:cNvSpPr>
          <p:nvPr>
            <p:ph type="body" sz="quarter" idx="23"/>
          </p:nvPr>
        </p:nvSpPr>
        <p:spPr>
          <a:xfrm>
            <a:off x="6280636" y="2610838"/>
            <a:ext cx="1976714" cy="3183757"/>
          </a:xfrm>
        </p:spPr>
        <p:txBody>
          <a:bodyPr>
            <a:noAutofit/>
          </a:bodyPr>
          <a:lstStyle>
            <a:lvl1pPr marL="0" indent="0" algn="l">
              <a:buNone/>
              <a:defRPr sz="1350" baseline="0">
                <a:solidFill>
                  <a:schemeClr val="bg1"/>
                </a:solidFill>
                <a:latin typeface="Calibri Light" panose="020F0302020204030204" pitchFamily="34" charset="0"/>
              </a:defRPr>
            </a:lvl1pPr>
          </a:lstStyle>
          <a:p>
            <a:pPr lvl="0"/>
            <a:r>
              <a:rPr lang="en-US"/>
              <a:t>Click to edit Master text styles</a:t>
            </a:r>
          </a:p>
        </p:txBody>
      </p:sp>
      <p:sp>
        <p:nvSpPr>
          <p:cNvPr id="20" name="Title 1"/>
          <p:cNvSpPr>
            <a:spLocks noGrp="1"/>
          </p:cNvSpPr>
          <p:nvPr>
            <p:ph type="title"/>
          </p:nvPr>
        </p:nvSpPr>
        <p:spPr>
          <a:xfrm>
            <a:off x="457200" y="274641"/>
            <a:ext cx="8229600" cy="946117"/>
          </a:xfrm>
        </p:spPr>
        <p:txBody>
          <a:bodyPr>
            <a:normAutofit/>
          </a:bodyPr>
          <a:lstStyle>
            <a:lvl1pPr algn="l">
              <a:defRPr sz="3000">
                <a:solidFill>
                  <a:schemeClr val="tx2"/>
                </a:solidFill>
                <a:latin typeface="Arial Black" panose="020B0A04020102020204" pitchFamily="34" charset="0"/>
              </a:defRPr>
            </a:lvl1pPr>
          </a:lstStyle>
          <a:p>
            <a:r>
              <a:rPr lang="en-US"/>
              <a:t>Click to edit Master title style</a:t>
            </a:r>
          </a:p>
        </p:txBody>
      </p:sp>
      <p:sp>
        <p:nvSpPr>
          <p:cNvPr id="16" name="Date Placeholder 3"/>
          <p:cNvSpPr>
            <a:spLocks noGrp="1"/>
          </p:cNvSpPr>
          <p:nvPr>
            <p:ph type="dt" sz="half" idx="24"/>
          </p:nvPr>
        </p:nvSpPr>
        <p:spPr>
          <a:xfrm>
            <a:off x="457200" y="6356351"/>
            <a:ext cx="2133600" cy="365125"/>
          </a:xfrm>
        </p:spPr>
        <p:txBody>
          <a:bodyPr/>
          <a:lstStyle>
            <a:lvl1pPr>
              <a:defRPr>
                <a:latin typeface="Calibri Light" panose="020F0302020204030204" pitchFamily="34" charset="0"/>
              </a:defRPr>
            </a:lvl1pPr>
          </a:lstStyle>
          <a:p>
            <a:pPr>
              <a:defRPr/>
            </a:pPr>
            <a:fld id="{93262BFA-E30E-4D61-9F71-5D74B719CB8C}" type="datetimeFigureOut">
              <a:rPr lang="en-US"/>
              <a:pPr>
                <a:defRPr/>
              </a:pPr>
              <a:t>5/21/2019</a:t>
            </a:fld>
            <a:endParaRPr lang="en-US"/>
          </a:p>
        </p:txBody>
      </p:sp>
      <p:sp>
        <p:nvSpPr>
          <p:cNvPr id="17" name="Footer Placeholder 4"/>
          <p:cNvSpPr>
            <a:spLocks noGrp="1"/>
          </p:cNvSpPr>
          <p:nvPr>
            <p:ph type="ftr" sz="quarter" idx="25"/>
          </p:nvPr>
        </p:nvSpPr>
        <p:spPr>
          <a:xfrm>
            <a:off x="3124200" y="6356351"/>
            <a:ext cx="2895600" cy="365125"/>
          </a:xfrm>
        </p:spPr>
        <p:txBody>
          <a:bodyPr/>
          <a:lstStyle>
            <a:lvl1pPr>
              <a:defRPr dirty="0">
                <a:latin typeface="Calibri Light" panose="020F0302020204030204" pitchFamily="34" charset="0"/>
              </a:defRPr>
            </a:lvl1pPr>
          </a:lstStyle>
          <a:p>
            <a:pPr>
              <a:defRPr/>
            </a:pPr>
            <a:endParaRPr lang="en-US"/>
          </a:p>
        </p:txBody>
      </p:sp>
      <p:sp>
        <p:nvSpPr>
          <p:cNvPr id="18" name="Slide Number Placeholder 5"/>
          <p:cNvSpPr>
            <a:spLocks noGrp="1"/>
          </p:cNvSpPr>
          <p:nvPr>
            <p:ph type="sldNum" sz="quarter" idx="26"/>
          </p:nvPr>
        </p:nvSpPr>
        <p:spPr/>
        <p:txBody>
          <a:bodyPr/>
          <a:lstStyle>
            <a:lvl1pPr>
              <a:defRPr>
                <a:latin typeface="Calibri Light" panose="020F0302020204030204" pitchFamily="34" charset="0"/>
              </a:defRPr>
            </a:lvl1pPr>
          </a:lstStyle>
          <a:p>
            <a:pPr>
              <a:defRPr/>
            </a:pPr>
            <a:fld id="{8066E777-9B88-4A81-AE7E-1F17E5F9C01B}" type="slidenum">
              <a:rPr lang="en-US"/>
              <a:pPr>
                <a:defRPr/>
              </a:pPr>
              <a:t>‹#›</a:t>
            </a:fld>
            <a:endParaRPr lang="en-US"/>
          </a:p>
        </p:txBody>
      </p:sp>
    </p:spTree>
    <p:extLst>
      <p:ext uri="{BB962C8B-B14F-4D97-AF65-F5344CB8AC3E}">
        <p14:creationId xmlns:p14="http://schemas.microsoft.com/office/powerpoint/2010/main" val="4105783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a:xfrm>
            <a:off x="492126" y="6338890"/>
            <a:ext cx="1277938" cy="261937"/>
          </a:xfrm>
          <a:prstGeom prst="rect">
            <a:avLst/>
          </a:prstGeom>
          <a:noFill/>
        </p:spPr>
        <p:txBody>
          <a:bodyPr>
            <a:spAutoFit/>
          </a:bodyPr>
          <a:lstStyle/>
          <a:p>
            <a:pPr>
              <a:defRPr/>
            </a:pPr>
            <a:r>
              <a:rPr lang="en-US" sz="1100" i="1">
                <a:solidFill>
                  <a:srgbClr val="0081C6"/>
                </a:solidFill>
                <a:latin typeface="Arial"/>
                <a:cs typeface="Arial"/>
              </a:rPr>
              <a:t>/ </a:t>
            </a:r>
            <a:fld id="{06DD1FD5-C863-47F2-BB69-5A2B27AAC560}" type="slidenum">
              <a:rPr lang="en-US" sz="1100" i="1">
                <a:solidFill>
                  <a:srgbClr val="0081C6"/>
                </a:solidFill>
                <a:latin typeface="Arial"/>
                <a:cs typeface="Arial"/>
              </a:rPr>
              <a:pPr>
                <a:defRPr/>
              </a:pPr>
              <a:t>‹#›</a:t>
            </a:fld>
            <a:endParaRPr lang="en-US" sz="1100" i="1">
              <a:solidFill>
                <a:srgbClr val="0081C6"/>
              </a:solidFill>
              <a:latin typeface="Arial"/>
              <a:cs typeface="Arial"/>
            </a:endParaRPr>
          </a:p>
        </p:txBody>
      </p:sp>
      <p:sp>
        <p:nvSpPr>
          <p:cNvPr id="2" name="Title 1"/>
          <p:cNvSpPr>
            <a:spLocks noGrp="1"/>
          </p:cNvSpPr>
          <p:nvPr>
            <p:ph type="title"/>
          </p:nvPr>
        </p:nvSpPr>
        <p:spPr>
          <a:xfrm>
            <a:off x="2402959" y="297712"/>
            <a:ext cx="6097575" cy="776176"/>
          </a:xfrm>
          <a:prstGeom prst="rect">
            <a:avLst/>
          </a:prstGeom>
        </p:spPr>
        <p:txBody>
          <a:bodyPr anchor="ctr">
            <a:noAutofit/>
          </a:bodyPr>
          <a:lstStyle>
            <a:lvl1pPr algn="ctr">
              <a:defRPr sz="3800">
                <a:solidFill>
                  <a:srgbClr val="00245D"/>
                </a:solidFill>
              </a:defRPr>
            </a:lvl1pPr>
          </a:lstStyle>
          <a:p>
            <a:r>
              <a:rPr lang="en-CA"/>
              <a:t>Click to edit Master title style</a:t>
            </a:r>
            <a:endParaRPr lang="en-US"/>
          </a:p>
        </p:txBody>
      </p:sp>
      <p:sp>
        <p:nvSpPr>
          <p:cNvPr id="3" name="Content Placeholder 2"/>
          <p:cNvSpPr>
            <a:spLocks noGrp="1"/>
          </p:cNvSpPr>
          <p:nvPr>
            <p:ph idx="1" hasCustomPrompt="1"/>
          </p:nvPr>
        </p:nvSpPr>
        <p:spPr>
          <a:xfrm>
            <a:off x="660409" y="1307807"/>
            <a:ext cx="7840125" cy="5030741"/>
          </a:xfrm>
          <a:prstGeom prst="rect">
            <a:avLst/>
          </a:prstGeom>
        </p:spPr>
        <p:txBody>
          <a:bodyPr/>
          <a:lstStyle>
            <a:lvl1pPr marL="0" indent="0">
              <a:lnSpc>
                <a:spcPct val="100000"/>
              </a:lnSpc>
              <a:spcBef>
                <a:spcPts val="600"/>
              </a:spcBef>
              <a:spcAft>
                <a:spcPts val="0"/>
              </a:spcAft>
              <a:buFont typeface="Arial" pitchFamily="34" charset="0"/>
              <a:buChar char="•"/>
              <a:defRPr sz="2800">
                <a:solidFill>
                  <a:srgbClr val="0064A4"/>
                </a:solidFill>
              </a:defRPr>
            </a:lvl1pPr>
            <a:lvl2pPr marL="457200" indent="0">
              <a:lnSpc>
                <a:spcPct val="100000"/>
              </a:lnSpc>
              <a:spcBef>
                <a:spcPts val="600"/>
              </a:spcBef>
              <a:spcAft>
                <a:spcPts val="0"/>
              </a:spcAft>
              <a:buClr>
                <a:srgbClr val="0064A4"/>
              </a:buClr>
              <a:buFont typeface="Arial" pitchFamily="34" charset="0"/>
              <a:buChar char="•"/>
              <a:defRPr sz="2600">
                <a:solidFill>
                  <a:srgbClr val="0064A4"/>
                </a:solidFill>
              </a:defRPr>
            </a:lvl2pPr>
            <a:lvl3pPr marL="176213" indent="-176213">
              <a:lnSpc>
                <a:spcPts val="2260"/>
              </a:lnSpc>
              <a:spcBef>
                <a:spcPts val="432"/>
              </a:spcBef>
              <a:buClr>
                <a:srgbClr val="03A9DB"/>
              </a:buClr>
              <a:buSzPct val="90000"/>
              <a:buFont typeface="Arial"/>
              <a:buChar char="•"/>
              <a:defRPr sz="1800">
                <a:solidFill>
                  <a:schemeClr val="tx1"/>
                </a:solidFill>
              </a:defRPr>
            </a:lvl3pPr>
            <a:lvl4pPr marL="914400" indent="0">
              <a:lnSpc>
                <a:spcPct val="100000"/>
              </a:lnSpc>
              <a:spcBef>
                <a:spcPts val="600"/>
              </a:spcBef>
              <a:spcAft>
                <a:spcPts val="0"/>
              </a:spcAft>
              <a:buClr>
                <a:srgbClr val="0064A4"/>
              </a:buClr>
              <a:buSzPct val="90000"/>
              <a:buFont typeface="Arial" pitchFamily="34" charset="0"/>
              <a:buChar char="•"/>
              <a:defRPr sz="2400" baseline="0">
                <a:solidFill>
                  <a:srgbClr val="0064A4"/>
                </a:solidFill>
              </a:defRPr>
            </a:lvl4pPr>
          </a:lstStyle>
          <a:p>
            <a:pPr lvl="0"/>
            <a:r>
              <a:rPr lang="en-CA"/>
              <a:t> Click to edit Master text styles</a:t>
            </a:r>
          </a:p>
          <a:p>
            <a:pPr lvl="1"/>
            <a:r>
              <a:rPr lang="en-CA"/>
              <a:t> Second level</a:t>
            </a:r>
          </a:p>
          <a:p>
            <a:pPr lvl="3"/>
            <a:r>
              <a:rPr lang="en-CA"/>
              <a:t> Third level</a:t>
            </a:r>
          </a:p>
        </p:txBody>
      </p:sp>
      <p:cxnSp>
        <p:nvCxnSpPr>
          <p:cNvPr id="6" name="Straight Connector 5"/>
          <p:cNvCxnSpPr/>
          <p:nvPr userDrawn="1"/>
        </p:nvCxnSpPr>
        <p:spPr>
          <a:xfrm>
            <a:off x="2402959" y="1073888"/>
            <a:ext cx="6097575" cy="0"/>
          </a:xfrm>
          <a:prstGeom prst="line">
            <a:avLst/>
          </a:prstGeom>
          <a:ln>
            <a:solidFill>
              <a:srgbClr val="0064A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12384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50360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pPr fontAlgn="base">
              <a:spcBef>
                <a:spcPct val="0"/>
              </a:spcBef>
              <a:spcAft>
                <a:spcPct val="0"/>
              </a:spcAft>
            </a:pPr>
            <a:fld id="{7A5B3DFB-D77B-4C40-9401-469BFEA1AA74}" type="slidenum">
              <a:rPr lang="en-US" smtClean="0">
                <a:solidFill>
                  <a:prstClr val="black"/>
                </a:solidFill>
                <a:latin typeface="Arial" pitchFamily="34" charset="0"/>
                <a:cs typeface="Arial" pitchFamily="34" charset="0"/>
              </a:rPr>
              <a:pPr fontAlgn="base">
                <a:spcBef>
                  <a:spcPct val="0"/>
                </a:spcBef>
                <a:spcAft>
                  <a:spcPct val="0"/>
                </a:spcAft>
              </a:pPr>
              <a:t>‹#›</a:t>
            </a:fld>
            <a:endParaRPr lang="en-US">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75771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Main Title Slide">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685800" y="5703269"/>
            <a:ext cx="7772400" cy="365800"/>
          </a:xfrm>
          <a:prstGeom prst="rect">
            <a:avLst/>
          </a:prstGeom>
        </p:spPr>
        <p:txBody>
          <a:bodyPr/>
          <a:lstStyle>
            <a:lvl1pPr marL="0" indent="0">
              <a:buNone/>
              <a:defRPr sz="1400">
                <a:solidFill>
                  <a:srgbClr val="12A9D9"/>
                </a:solidFill>
              </a:defRPr>
            </a:lvl1pPr>
          </a:lstStyle>
          <a:p>
            <a:pPr lvl="0"/>
            <a:r>
              <a:rPr lang="en-CA"/>
              <a:t>Date / Time / Name</a:t>
            </a:r>
          </a:p>
        </p:txBody>
      </p:sp>
      <p:sp>
        <p:nvSpPr>
          <p:cNvPr id="7" name="Title 1"/>
          <p:cNvSpPr>
            <a:spLocks noGrp="1"/>
          </p:cNvSpPr>
          <p:nvPr>
            <p:ph type="ctrTitle" hasCustomPrompt="1"/>
          </p:nvPr>
        </p:nvSpPr>
        <p:spPr>
          <a:xfrm>
            <a:off x="685800" y="3549021"/>
            <a:ext cx="7772400" cy="1200549"/>
          </a:xfrm>
          <a:prstGeom prst="rect">
            <a:avLst/>
          </a:prstGeom>
        </p:spPr>
        <p:txBody>
          <a:bodyPr>
            <a:normAutofit/>
          </a:bodyPr>
          <a:lstStyle>
            <a:lvl1pPr algn="l">
              <a:lnSpc>
                <a:spcPct val="70000"/>
              </a:lnSpc>
              <a:defRPr sz="5000" b="0" i="0" cap="none" baseline="0">
                <a:solidFill>
                  <a:srgbClr val="12A9D9"/>
                </a:solidFill>
                <a:latin typeface="Calibri Light"/>
                <a:cs typeface="Calibri Light"/>
              </a:defRPr>
            </a:lvl1pPr>
          </a:lstStyle>
          <a:p>
            <a:r>
              <a:rPr lang="en-CA"/>
              <a:t>Presentation Title</a:t>
            </a:r>
            <a:endParaRPr lang="en-US"/>
          </a:p>
        </p:txBody>
      </p:sp>
      <p:sp>
        <p:nvSpPr>
          <p:cNvPr id="9" name="Subtitle 2"/>
          <p:cNvSpPr>
            <a:spLocks noGrp="1"/>
          </p:cNvSpPr>
          <p:nvPr>
            <p:ph type="subTitle" idx="10" hasCustomPrompt="1"/>
          </p:nvPr>
        </p:nvSpPr>
        <p:spPr>
          <a:xfrm>
            <a:off x="685800" y="4758289"/>
            <a:ext cx="7772400" cy="558568"/>
          </a:xfrm>
          <a:prstGeom prst="rect">
            <a:avLst/>
          </a:prstGeom>
        </p:spPr>
        <p:txBody>
          <a:bodyPr>
            <a:normAutofit/>
          </a:bodyPr>
          <a:lstStyle>
            <a:lvl1pPr marL="0" indent="0" algn="l">
              <a:buNone/>
              <a:defRPr sz="2000" b="0" i="0" baseline="0">
                <a:solidFill>
                  <a:srgbClr val="12A9D9"/>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Presentation Subtitle</a:t>
            </a:r>
          </a:p>
        </p:txBody>
      </p:sp>
    </p:spTree>
    <p:extLst>
      <p:ext uri="{BB962C8B-B14F-4D97-AF65-F5344CB8AC3E}">
        <p14:creationId xmlns:p14="http://schemas.microsoft.com/office/powerpoint/2010/main" val="18259451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Main Title Slid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081856" y="4608098"/>
            <a:ext cx="5621868" cy="1298369"/>
          </a:xfrm>
          <a:prstGeom prst="rect">
            <a:avLst/>
          </a:prstGeom>
        </p:spPr>
        <p:txBody>
          <a:bodyPr/>
          <a:lstStyle>
            <a:lvl1pPr algn="l">
              <a:defRPr sz="4000" b="0" i="0" cap="none" baseline="0">
                <a:solidFill>
                  <a:srgbClr val="12A9D9"/>
                </a:solidFill>
                <a:latin typeface="Calibri Light"/>
                <a:cs typeface="Calibri Light"/>
              </a:defRPr>
            </a:lvl1pPr>
          </a:lstStyle>
          <a:p>
            <a:r>
              <a:rPr lang="en-CA"/>
              <a:t>Presentation Title</a:t>
            </a:r>
            <a:endParaRPr lang="en-US"/>
          </a:p>
        </p:txBody>
      </p:sp>
      <p:sp>
        <p:nvSpPr>
          <p:cNvPr id="7" name="Content Placeholder 2"/>
          <p:cNvSpPr>
            <a:spLocks noGrp="1"/>
          </p:cNvSpPr>
          <p:nvPr>
            <p:ph idx="1" hasCustomPrompt="1"/>
          </p:nvPr>
        </p:nvSpPr>
        <p:spPr>
          <a:xfrm>
            <a:off x="3081855" y="5906465"/>
            <a:ext cx="5901268" cy="365800"/>
          </a:xfrm>
          <a:prstGeom prst="rect">
            <a:avLst/>
          </a:prstGeom>
        </p:spPr>
        <p:txBody>
          <a:bodyPr/>
          <a:lstStyle>
            <a:lvl1pPr marL="0" indent="0">
              <a:buNone/>
              <a:defRPr sz="1400">
                <a:solidFill>
                  <a:srgbClr val="004B8C"/>
                </a:solidFill>
              </a:defRPr>
            </a:lvl1pPr>
          </a:lstStyle>
          <a:p>
            <a:pPr lvl="0"/>
            <a:r>
              <a:rPr lang="en-CA"/>
              <a:t>Date / Time / Name</a:t>
            </a:r>
          </a:p>
        </p:txBody>
      </p:sp>
    </p:spTree>
    <p:extLst>
      <p:ext uri="{BB962C8B-B14F-4D97-AF65-F5344CB8AC3E}">
        <p14:creationId xmlns:p14="http://schemas.microsoft.com/office/powerpoint/2010/main" val="36210997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2137" y="1363726"/>
            <a:ext cx="7838397" cy="617490"/>
          </a:xfrm>
          <a:prstGeom prst="rect">
            <a:avLst/>
          </a:prstGeom>
        </p:spPr>
        <p:txBody>
          <a:bodyPr>
            <a:normAutofit/>
          </a:bodyPr>
          <a:lstStyle>
            <a:lvl1pPr algn="l">
              <a:defRPr sz="3300">
                <a:solidFill>
                  <a:srgbClr val="00245D"/>
                </a:solidFill>
              </a:defRPr>
            </a:lvl1pPr>
          </a:lstStyle>
          <a:p>
            <a:r>
              <a:rPr lang="en-CA"/>
              <a:t>Click to edit Master title style</a:t>
            </a:r>
            <a:endParaRPr lang="en-US"/>
          </a:p>
        </p:txBody>
      </p:sp>
      <p:sp>
        <p:nvSpPr>
          <p:cNvPr id="3" name="Content Placeholder 2"/>
          <p:cNvSpPr>
            <a:spLocks noGrp="1"/>
          </p:cNvSpPr>
          <p:nvPr>
            <p:ph idx="1"/>
          </p:nvPr>
        </p:nvSpPr>
        <p:spPr>
          <a:xfrm>
            <a:off x="660409" y="1981217"/>
            <a:ext cx="7840125" cy="4357331"/>
          </a:xfrm>
          <a:prstGeom prst="rect">
            <a:avLst/>
          </a:prstGeom>
        </p:spPr>
        <p:txBody>
          <a:bodyPr/>
          <a:lstStyle>
            <a:lvl1pPr marL="0" indent="0">
              <a:defRPr sz="2300">
                <a:solidFill>
                  <a:srgbClr val="0081C6"/>
                </a:solidFill>
              </a:defRPr>
            </a:lvl1pPr>
            <a:lvl2pPr marL="0" indent="0">
              <a:lnSpc>
                <a:spcPts val="2260"/>
              </a:lnSpc>
              <a:spcBef>
                <a:spcPts val="432"/>
              </a:spcBef>
              <a:spcAft>
                <a:spcPts val="800"/>
              </a:spcAft>
              <a:buFontTx/>
              <a:buNone/>
              <a:defRPr sz="1800"/>
            </a:lvl2pPr>
            <a:lvl3pPr marL="176213" indent="-176213">
              <a:lnSpc>
                <a:spcPts val="2260"/>
              </a:lnSpc>
              <a:spcBef>
                <a:spcPts val="432"/>
              </a:spcBef>
              <a:buClr>
                <a:srgbClr val="03A9DB"/>
              </a:buClr>
              <a:buSzPct val="90000"/>
              <a:buFont typeface="Arial"/>
              <a:buChar char="•"/>
              <a:defRPr sz="1800">
                <a:solidFill>
                  <a:schemeClr val="tx1"/>
                </a:solidFill>
              </a:defRPr>
            </a:lvl3pPr>
            <a:lvl4pPr marL="356400" indent="-194400">
              <a:lnSpc>
                <a:spcPts val="2060"/>
              </a:lnSpc>
              <a:spcBef>
                <a:spcPts val="500"/>
              </a:spcBef>
              <a:buClr>
                <a:schemeClr val="tx1">
                  <a:lumMod val="50000"/>
                  <a:lumOff val="50000"/>
                </a:schemeClr>
              </a:buClr>
              <a:buSzPct val="90000"/>
              <a:buFont typeface="Lucida Grande"/>
              <a:buChar char="-"/>
              <a:defRPr sz="1600">
                <a:solidFill>
                  <a:schemeClr val="tx1">
                    <a:lumMod val="50000"/>
                    <a:lumOff val="50000"/>
                  </a:schemeClr>
                </a:solidFill>
              </a:defRPr>
            </a:lvl4pPr>
          </a:lstStyle>
          <a:p>
            <a:pPr lvl="0"/>
            <a:r>
              <a:rPr lang="en-CA"/>
              <a:t>Click to edit Master text styles</a:t>
            </a:r>
          </a:p>
          <a:p>
            <a:pPr lvl="1"/>
            <a:r>
              <a:rPr lang="en-CA"/>
              <a:t>Second level</a:t>
            </a:r>
          </a:p>
          <a:p>
            <a:pPr lvl="2"/>
            <a:r>
              <a:rPr lang="en-CA"/>
              <a:t>Third level</a:t>
            </a:r>
          </a:p>
          <a:p>
            <a:pPr lvl="3"/>
            <a:r>
              <a:rPr lang="en-CA"/>
              <a:t>Fourth level</a:t>
            </a:r>
          </a:p>
        </p:txBody>
      </p:sp>
    </p:spTree>
    <p:extLst>
      <p:ext uri="{BB962C8B-B14F-4D97-AF65-F5344CB8AC3E}">
        <p14:creationId xmlns:p14="http://schemas.microsoft.com/office/powerpoint/2010/main" val="28357603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a:xfrm>
            <a:off x="457201" y="6356353"/>
            <a:ext cx="2133596" cy="365129"/>
          </a:xfrm>
          <a:prstGeom prst="rect">
            <a:avLst/>
          </a:prstGeom>
        </p:spPr>
        <p:txBody>
          <a:bodyPr/>
          <a:lstStyle>
            <a:lvl1pPr>
              <a:defRPr/>
            </a:lvl1pPr>
          </a:lstStyle>
          <a:p>
            <a:fld id="{098ADA78-4793-4E21-ADE7-C8AF0E155A92}" type="datetime1">
              <a:rPr lang="en-US">
                <a:solidFill>
                  <a:prstClr val="black"/>
                </a:solidFill>
              </a:rPr>
              <a:pPr/>
              <a:t>5/21/2019</a:t>
            </a:fld>
            <a:endParaRPr>
              <a:solidFill>
                <a:prstClr val="black"/>
              </a:solidFill>
            </a:endParaRPr>
          </a:p>
        </p:txBody>
      </p:sp>
      <p:sp>
        <p:nvSpPr>
          <p:cNvPr id="3" name="Footer Placeholder 2"/>
          <p:cNvSpPr txBox="1">
            <a:spLocks noGrp="1"/>
          </p:cNvSpPr>
          <p:nvPr>
            <p:ph type="ftr" sz="quarter" idx="9"/>
          </p:nvPr>
        </p:nvSpPr>
        <p:spPr>
          <a:xfrm>
            <a:off x="3124204" y="6356353"/>
            <a:ext cx="2895603" cy="365129"/>
          </a:xfrm>
          <a:prstGeom prst="rect">
            <a:avLst/>
          </a:prstGeom>
        </p:spPr>
        <p:txBody>
          <a:bodyPr/>
          <a:lstStyle>
            <a:lvl1pPr>
              <a:defRPr/>
            </a:lvl1pPr>
          </a:lstStyle>
          <a:p>
            <a:endParaRPr>
              <a:solidFill>
                <a:prstClr val="black"/>
              </a:solidFill>
            </a:endParaRPr>
          </a:p>
        </p:txBody>
      </p:sp>
      <p:sp>
        <p:nvSpPr>
          <p:cNvPr id="4" name="Slide Number Placeholder 3"/>
          <p:cNvSpPr txBox="1">
            <a:spLocks noGrp="1"/>
          </p:cNvSpPr>
          <p:nvPr>
            <p:ph type="sldNum" sz="quarter" idx="8"/>
          </p:nvPr>
        </p:nvSpPr>
        <p:spPr>
          <a:xfrm>
            <a:off x="6553204" y="6356353"/>
            <a:ext cx="2133596" cy="365129"/>
          </a:xfrm>
          <a:prstGeom prst="rect">
            <a:avLst/>
          </a:prstGeom>
        </p:spPr>
        <p:txBody>
          <a:bodyPr/>
          <a:lstStyle>
            <a:lvl1pPr>
              <a:defRPr/>
            </a:lvl1pPr>
          </a:lstStyle>
          <a:p>
            <a:fld id="{D3E9F88C-F7FA-4D77-B67A-54F75A55750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18478288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685800" y="5703269"/>
            <a:ext cx="7772400" cy="365800"/>
          </a:xfrm>
          <a:prstGeom prst="rect">
            <a:avLst/>
          </a:prstGeom>
        </p:spPr>
        <p:txBody>
          <a:bodyPr/>
          <a:lstStyle>
            <a:lvl1pPr marL="0" indent="0">
              <a:buNone/>
              <a:defRPr sz="1400">
                <a:solidFill>
                  <a:srgbClr val="12A9D9"/>
                </a:solidFill>
              </a:defRPr>
            </a:lvl1pPr>
          </a:lstStyle>
          <a:p>
            <a:pPr lvl="0"/>
            <a:r>
              <a:rPr lang="en-CA"/>
              <a:t>Date / Time / Name</a:t>
            </a:r>
          </a:p>
        </p:txBody>
      </p:sp>
      <p:sp>
        <p:nvSpPr>
          <p:cNvPr id="5" name="Title 1"/>
          <p:cNvSpPr>
            <a:spLocks noGrp="1"/>
          </p:cNvSpPr>
          <p:nvPr>
            <p:ph type="ctrTitle" hasCustomPrompt="1"/>
          </p:nvPr>
        </p:nvSpPr>
        <p:spPr>
          <a:xfrm>
            <a:off x="685800" y="2126621"/>
            <a:ext cx="7772400" cy="1200549"/>
          </a:xfrm>
          <a:prstGeom prst="rect">
            <a:avLst/>
          </a:prstGeom>
        </p:spPr>
        <p:txBody>
          <a:bodyPr>
            <a:normAutofit/>
          </a:bodyPr>
          <a:lstStyle>
            <a:lvl1pPr algn="l">
              <a:lnSpc>
                <a:spcPct val="70000"/>
              </a:lnSpc>
              <a:defRPr sz="5000" b="0" i="0" cap="none" baseline="0">
                <a:solidFill>
                  <a:srgbClr val="12A9D9"/>
                </a:solidFill>
                <a:latin typeface="Calibri Light"/>
                <a:cs typeface="Calibri Light"/>
              </a:defRPr>
            </a:lvl1pPr>
          </a:lstStyle>
          <a:p>
            <a:r>
              <a:rPr lang="en-CA"/>
              <a:t>Presentation Title</a:t>
            </a:r>
            <a:endParaRPr lang="en-US"/>
          </a:p>
        </p:txBody>
      </p:sp>
      <p:sp>
        <p:nvSpPr>
          <p:cNvPr id="6" name="Subtitle 2"/>
          <p:cNvSpPr>
            <a:spLocks noGrp="1"/>
          </p:cNvSpPr>
          <p:nvPr>
            <p:ph type="subTitle" idx="10" hasCustomPrompt="1"/>
          </p:nvPr>
        </p:nvSpPr>
        <p:spPr>
          <a:xfrm>
            <a:off x="685800" y="3335889"/>
            <a:ext cx="7772400" cy="558568"/>
          </a:xfrm>
          <a:prstGeom prst="rect">
            <a:avLst/>
          </a:prstGeom>
        </p:spPr>
        <p:txBody>
          <a:bodyPr>
            <a:normAutofit/>
          </a:bodyPr>
          <a:lstStyle>
            <a:lvl1pPr marL="0" indent="0" algn="l">
              <a:buNone/>
              <a:defRPr sz="2000" b="0" i="0" baseline="0">
                <a:solidFill>
                  <a:srgbClr val="12A9D9"/>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Presentation Subtitle</a:t>
            </a:r>
          </a:p>
        </p:txBody>
      </p:sp>
    </p:spTree>
    <p:extLst>
      <p:ext uri="{BB962C8B-B14F-4D97-AF65-F5344CB8AC3E}">
        <p14:creationId xmlns:p14="http://schemas.microsoft.com/office/powerpoint/2010/main" val="38571422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640"/>
            <a:ext cx="8229600" cy="1143000"/>
          </a:xfrm>
          <a:prstGeom prst="rect">
            <a:avLst/>
          </a:prstGeom>
        </p:spPr>
        <p:txBody>
          <a:bodyPr/>
          <a:lstStyle>
            <a:lvl1pPr>
              <a:defRPr/>
            </a:lvl1pPr>
          </a:lstStyle>
          <a:p>
            <a:pPr lvl="0"/>
            <a:r>
              <a:rPr lang="en-CA"/>
              <a:t>Click to edit Master title style</a:t>
            </a:r>
            <a:endParaRPr lang="en-US"/>
          </a:p>
        </p:txBody>
      </p:sp>
      <p:sp>
        <p:nvSpPr>
          <p:cNvPr id="3" name="Date Placeholder 2"/>
          <p:cNvSpPr txBox="1">
            <a:spLocks noGrp="1"/>
          </p:cNvSpPr>
          <p:nvPr>
            <p:ph type="dt" sz="half" idx="7"/>
          </p:nvPr>
        </p:nvSpPr>
        <p:spPr>
          <a:xfrm>
            <a:off x="457201" y="6356353"/>
            <a:ext cx="2133596" cy="365129"/>
          </a:xfrm>
          <a:prstGeom prst="rect">
            <a:avLst/>
          </a:prstGeom>
        </p:spPr>
        <p:txBody>
          <a:bodyPr/>
          <a:lstStyle>
            <a:lvl1pPr>
              <a:defRPr/>
            </a:lvl1pPr>
          </a:lstStyle>
          <a:p>
            <a:fld id="{210C6C49-A636-4C25-8E6E-CF3CC9B1831E}" type="datetime1">
              <a:rPr lang="en-US">
                <a:solidFill>
                  <a:prstClr val="black"/>
                </a:solidFill>
              </a:rPr>
              <a:pPr/>
              <a:t>5/21/2019</a:t>
            </a:fld>
            <a:endParaRPr>
              <a:solidFill>
                <a:prstClr val="black"/>
              </a:solidFill>
            </a:endParaRPr>
          </a:p>
        </p:txBody>
      </p:sp>
      <p:sp>
        <p:nvSpPr>
          <p:cNvPr id="4" name="Footer Placeholder 3"/>
          <p:cNvSpPr txBox="1">
            <a:spLocks noGrp="1"/>
          </p:cNvSpPr>
          <p:nvPr>
            <p:ph type="ftr" sz="quarter" idx="9"/>
          </p:nvPr>
        </p:nvSpPr>
        <p:spPr>
          <a:xfrm>
            <a:off x="3124204" y="6356353"/>
            <a:ext cx="2895603" cy="365129"/>
          </a:xfrm>
          <a:prstGeom prst="rect">
            <a:avLst/>
          </a:prstGeom>
        </p:spPr>
        <p:txBody>
          <a:bodyPr/>
          <a:lstStyle>
            <a:lvl1pPr>
              <a:defRPr/>
            </a:lvl1pPr>
          </a:lstStyle>
          <a:p>
            <a:endParaRPr>
              <a:solidFill>
                <a:prstClr val="black"/>
              </a:solidFill>
            </a:endParaRPr>
          </a:p>
        </p:txBody>
      </p:sp>
      <p:sp>
        <p:nvSpPr>
          <p:cNvPr id="5" name="Slide Number Placeholder 4"/>
          <p:cNvSpPr txBox="1">
            <a:spLocks noGrp="1"/>
          </p:cNvSpPr>
          <p:nvPr>
            <p:ph type="sldNum" sz="quarter" idx="8"/>
          </p:nvPr>
        </p:nvSpPr>
        <p:spPr>
          <a:xfrm>
            <a:off x="6553204" y="6356353"/>
            <a:ext cx="2133596" cy="365129"/>
          </a:xfrm>
          <a:prstGeom prst="rect">
            <a:avLst/>
          </a:prstGeom>
        </p:spPr>
        <p:txBody>
          <a:bodyPr/>
          <a:lstStyle>
            <a:lvl1pPr>
              <a:defRPr/>
            </a:lvl1pPr>
          </a:lstStyle>
          <a:p>
            <a:fld id="{F6240166-7C80-48B0-89ED-E18DAA969B2A}"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41725669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Content Placeholder 2"/>
          <p:cNvSpPr txBox="1">
            <a:spLocks noGrp="1"/>
          </p:cNvSpPr>
          <p:nvPr>
            <p:ph idx="4294967295"/>
          </p:nvPr>
        </p:nvSpPr>
        <p:spPr>
          <a:xfrm>
            <a:off x="685800" y="5703268"/>
            <a:ext cx="7772400" cy="365796"/>
          </a:xfrm>
          <a:prstGeom prst="rect">
            <a:avLst/>
          </a:prstGeom>
        </p:spPr>
        <p:txBody>
          <a:bodyPr/>
          <a:lstStyle>
            <a:lvl1pPr marL="0" indent="0">
              <a:spcBef>
                <a:spcPts val="300"/>
              </a:spcBef>
              <a:buNone/>
              <a:defRPr sz="1400">
                <a:solidFill>
                  <a:srgbClr val="12A9D9"/>
                </a:solidFill>
              </a:defRPr>
            </a:lvl1pPr>
          </a:lstStyle>
          <a:p>
            <a:pPr lvl="0"/>
            <a:r>
              <a:rPr lang="en-CA"/>
              <a:t>Date / Time / Name</a:t>
            </a:r>
          </a:p>
        </p:txBody>
      </p:sp>
      <p:sp>
        <p:nvSpPr>
          <p:cNvPr id="3" name="Title 1"/>
          <p:cNvSpPr txBox="1">
            <a:spLocks noGrp="1"/>
          </p:cNvSpPr>
          <p:nvPr>
            <p:ph type="title"/>
          </p:nvPr>
        </p:nvSpPr>
        <p:spPr>
          <a:xfrm>
            <a:off x="685800" y="2126620"/>
            <a:ext cx="7772400" cy="1200552"/>
          </a:xfrm>
          <a:prstGeom prst="rect">
            <a:avLst/>
          </a:prstGeom>
        </p:spPr>
        <p:txBody>
          <a:bodyPr anchorCtr="0"/>
          <a:lstStyle>
            <a:lvl1pPr algn="l">
              <a:lnSpc>
                <a:spcPct val="70000"/>
              </a:lnSpc>
              <a:defRPr sz="5000">
                <a:solidFill>
                  <a:srgbClr val="12A9D9"/>
                </a:solidFill>
                <a:latin typeface="Calibri Light"/>
                <a:cs typeface="Calibri Light"/>
              </a:defRPr>
            </a:lvl1pPr>
          </a:lstStyle>
          <a:p>
            <a:pPr lvl="0"/>
            <a:r>
              <a:rPr lang="en-CA"/>
              <a:t>Presentation Title</a:t>
            </a:r>
            <a:endParaRPr lang="en-US"/>
          </a:p>
        </p:txBody>
      </p:sp>
      <p:sp>
        <p:nvSpPr>
          <p:cNvPr id="4" name="Subtitle 2"/>
          <p:cNvSpPr txBox="1">
            <a:spLocks noGrp="1"/>
          </p:cNvSpPr>
          <p:nvPr>
            <p:ph type="subTitle" idx="4294967295"/>
          </p:nvPr>
        </p:nvSpPr>
        <p:spPr>
          <a:xfrm>
            <a:off x="685800" y="3335886"/>
            <a:ext cx="7772400" cy="558570"/>
          </a:xfrm>
          <a:prstGeom prst="rect">
            <a:avLst/>
          </a:prstGeom>
        </p:spPr>
        <p:txBody>
          <a:bodyPr/>
          <a:lstStyle>
            <a:lvl1pPr marL="0" indent="0">
              <a:spcBef>
                <a:spcPts val="500"/>
              </a:spcBef>
              <a:buNone/>
              <a:defRPr sz="2000">
                <a:solidFill>
                  <a:srgbClr val="12A9D9"/>
                </a:solidFill>
                <a:cs typeface="Calibri"/>
              </a:defRPr>
            </a:lvl1pPr>
          </a:lstStyle>
          <a:p>
            <a:pPr lvl="0"/>
            <a:r>
              <a:rPr lang="en-CA"/>
              <a:t>Presentation Subtitle</a:t>
            </a:r>
          </a:p>
        </p:txBody>
      </p:sp>
    </p:spTree>
    <p:extLst>
      <p:ext uri="{BB962C8B-B14F-4D97-AF65-F5344CB8AC3E}">
        <p14:creationId xmlns:p14="http://schemas.microsoft.com/office/powerpoint/2010/main" val="17951173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A6C52475-9E5C-4317-A80E-0ED1E343214D}" type="datetimeFigureOut">
              <a:rPr lang="en-US">
                <a:solidFill>
                  <a:prstClr val="black">
                    <a:tint val="75000"/>
                  </a:prstClr>
                </a:solidFill>
              </a:rPr>
              <a:pPr/>
              <a:t>5/21/2019</a:t>
            </a:fld>
            <a:endParaRPr lang="en-US">
              <a:solidFill>
                <a:prstClr val="black">
                  <a:tint val="75000"/>
                </a:prstClr>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D1005248-0B67-4F64-8AAB-9EB55E349E8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1882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685800" y="5703269"/>
            <a:ext cx="7772400" cy="365800"/>
          </a:xfrm>
          <a:prstGeom prst="rect">
            <a:avLst/>
          </a:prstGeom>
        </p:spPr>
        <p:txBody>
          <a:bodyPr/>
          <a:lstStyle>
            <a:lvl1pPr marL="0" indent="0">
              <a:buNone/>
              <a:defRPr sz="1400">
                <a:solidFill>
                  <a:srgbClr val="12A9D9"/>
                </a:solidFill>
              </a:defRPr>
            </a:lvl1pPr>
          </a:lstStyle>
          <a:p>
            <a:pPr lvl="0"/>
            <a:r>
              <a:rPr lang="en-CA"/>
              <a:t>Date / Time / Name</a:t>
            </a:r>
          </a:p>
        </p:txBody>
      </p:sp>
      <p:sp>
        <p:nvSpPr>
          <p:cNvPr id="5" name="Title 1"/>
          <p:cNvSpPr>
            <a:spLocks noGrp="1"/>
          </p:cNvSpPr>
          <p:nvPr>
            <p:ph type="ctrTitle" hasCustomPrompt="1"/>
          </p:nvPr>
        </p:nvSpPr>
        <p:spPr>
          <a:xfrm>
            <a:off x="685800" y="2126621"/>
            <a:ext cx="7772400" cy="1200549"/>
          </a:xfrm>
          <a:prstGeom prst="rect">
            <a:avLst/>
          </a:prstGeom>
        </p:spPr>
        <p:txBody>
          <a:bodyPr>
            <a:normAutofit/>
          </a:bodyPr>
          <a:lstStyle>
            <a:lvl1pPr algn="l">
              <a:lnSpc>
                <a:spcPct val="70000"/>
              </a:lnSpc>
              <a:defRPr sz="5000" b="0" i="0" cap="none" baseline="0">
                <a:solidFill>
                  <a:srgbClr val="12A9D9"/>
                </a:solidFill>
                <a:latin typeface="Calibri Light"/>
                <a:cs typeface="Calibri Light"/>
              </a:defRPr>
            </a:lvl1pPr>
          </a:lstStyle>
          <a:p>
            <a:r>
              <a:rPr lang="en-CA"/>
              <a:t>Presentation Title</a:t>
            </a:r>
            <a:endParaRPr lang="en-US"/>
          </a:p>
        </p:txBody>
      </p:sp>
      <p:sp>
        <p:nvSpPr>
          <p:cNvPr id="6" name="Subtitle 2"/>
          <p:cNvSpPr>
            <a:spLocks noGrp="1"/>
          </p:cNvSpPr>
          <p:nvPr>
            <p:ph type="subTitle" idx="10" hasCustomPrompt="1"/>
          </p:nvPr>
        </p:nvSpPr>
        <p:spPr>
          <a:xfrm>
            <a:off x="685800" y="3335889"/>
            <a:ext cx="7772400" cy="558568"/>
          </a:xfrm>
          <a:prstGeom prst="rect">
            <a:avLst/>
          </a:prstGeom>
        </p:spPr>
        <p:txBody>
          <a:bodyPr>
            <a:normAutofit/>
          </a:bodyPr>
          <a:lstStyle>
            <a:lvl1pPr marL="0" indent="0" algn="l">
              <a:buNone/>
              <a:defRPr sz="2000" b="0" i="0" baseline="0">
                <a:solidFill>
                  <a:srgbClr val="12A9D9"/>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Presentation Subtitle</a:t>
            </a:r>
          </a:p>
        </p:txBody>
      </p:sp>
    </p:spTree>
    <p:extLst>
      <p:ext uri="{BB962C8B-B14F-4D97-AF65-F5344CB8AC3E}">
        <p14:creationId xmlns:p14="http://schemas.microsoft.com/office/powerpoint/2010/main" val="24743482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28650" y="6356353"/>
            <a:ext cx="2057400" cy="365125"/>
          </a:xfrm>
          <a:prstGeom prst="rect">
            <a:avLst/>
          </a:prstGeom>
        </p:spPr>
        <p:txBody>
          <a:bodyPr/>
          <a:lstStyle/>
          <a:p>
            <a:fld id="{16CB872D-CF7A-4D38-96A9-2B326556575D}" type="datetime1">
              <a:rPr lang="en-US" smtClean="0"/>
              <a:t>5/21/2019</a:t>
            </a:fld>
            <a:endParaRPr lang="en-US"/>
          </a:p>
        </p:txBody>
      </p:sp>
      <p:sp>
        <p:nvSpPr>
          <p:cNvPr id="4" name="Footer Placeholder 3"/>
          <p:cNvSpPr>
            <a:spLocks noGrp="1"/>
          </p:cNvSpPr>
          <p:nvPr>
            <p:ph type="ftr" sz="quarter" idx="11"/>
          </p:nvPr>
        </p:nvSpPr>
        <p:spPr>
          <a:xfrm>
            <a:off x="3028950" y="6356353"/>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3"/>
            <a:ext cx="2057400" cy="365125"/>
          </a:xfrm>
          <a:prstGeom prst="rect">
            <a:avLst/>
          </a:prstGeom>
        </p:spPr>
        <p:txBody>
          <a:bodyPr/>
          <a:lstStyle/>
          <a:p>
            <a:fld id="{EB9B7E5E-CB2C-4983-8B9A-5C6C3E4DB8E0}" type="slidenum">
              <a:rPr lang="en-US" smtClean="0"/>
              <a:pPr/>
              <a:t>‹#›</a:t>
            </a:fld>
            <a:endParaRPr lang="en-US"/>
          </a:p>
        </p:txBody>
      </p:sp>
    </p:spTree>
    <p:extLst>
      <p:ext uri="{BB962C8B-B14F-4D97-AF65-F5344CB8AC3E}">
        <p14:creationId xmlns:p14="http://schemas.microsoft.com/office/powerpoint/2010/main" val="39425732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fld id="{A5F5E9F2-262B-43B3-9E24-1E6F99E5C380}" type="datetime1">
              <a:rPr lang="en-US" smtClean="0"/>
              <a:t>5/21/2019</a:t>
            </a:fld>
            <a:endParaRPr lang="en-CA"/>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CA"/>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1D15C2F8-9228-4CD8-BB36-93DCCF18492D}" type="slidenum">
              <a:rPr lang="en-CA" smtClean="0"/>
              <a:pPr/>
              <a:t>‹#›</a:t>
            </a:fld>
            <a:endParaRPr lang="en-CA"/>
          </a:p>
        </p:txBody>
      </p:sp>
    </p:spTree>
    <p:extLst>
      <p:ext uri="{BB962C8B-B14F-4D97-AF65-F5344CB8AC3E}">
        <p14:creationId xmlns:p14="http://schemas.microsoft.com/office/powerpoint/2010/main" val="3700664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FA79ED13-34A2-4C01-A8D8-9B4E135E6AAA}" type="datetime1">
              <a:rPr lang="en-US" smtClean="0">
                <a:solidFill>
                  <a:prstClr val="black">
                    <a:tint val="75000"/>
                  </a:prstClr>
                </a:solidFill>
              </a:rPr>
              <a:t>5/21/2019</a:t>
            </a:fld>
            <a:endParaRPr lang="en-US">
              <a:solidFill>
                <a:prstClr val="black">
                  <a:tint val="75000"/>
                </a:prstClr>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587315B1-2845-4463-A231-1C12216FE9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7509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a:xfrm>
            <a:off x="492126" y="6338892"/>
            <a:ext cx="1277938" cy="219291"/>
          </a:xfrm>
          <a:prstGeom prst="rect">
            <a:avLst/>
          </a:prstGeom>
          <a:noFill/>
        </p:spPr>
        <p:txBody>
          <a:bodyPr>
            <a:spAutoFit/>
          </a:bodyPr>
          <a:lstStyle/>
          <a:p>
            <a:pPr defTabSz="342900">
              <a:defRPr/>
            </a:pPr>
            <a:r>
              <a:rPr lang="en-US" sz="825" i="1">
                <a:solidFill>
                  <a:srgbClr val="0081C6"/>
                </a:solidFill>
                <a:latin typeface="Arial"/>
                <a:cs typeface="Arial"/>
              </a:rPr>
              <a:t>/ </a:t>
            </a:r>
            <a:fld id="{51BB0605-AD01-4A8C-81AA-6B2662F4045A}" type="slidenum">
              <a:rPr lang="en-US" sz="825" i="1">
                <a:solidFill>
                  <a:srgbClr val="0081C6"/>
                </a:solidFill>
                <a:latin typeface="Arial"/>
                <a:cs typeface="Arial"/>
              </a:rPr>
              <a:pPr defTabSz="342900">
                <a:defRPr/>
              </a:pPr>
              <a:t>‹#›</a:t>
            </a:fld>
            <a:endParaRPr lang="en-US" sz="825" i="1">
              <a:solidFill>
                <a:srgbClr val="0081C6"/>
              </a:solidFill>
              <a:latin typeface="Arial"/>
              <a:cs typeface="Arial"/>
            </a:endParaRPr>
          </a:p>
        </p:txBody>
      </p:sp>
      <p:sp>
        <p:nvSpPr>
          <p:cNvPr id="2" name="Title 1"/>
          <p:cNvSpPr>
            <a:spLocks noGrp="1"/>
          </p:cNvSpPr>
          <p:nvPr>
            <p:ph type="title"/>
          </p:nvPr>
        </p:nvSpPr>
        <p:spPr>
          <a:xfrm>
            <a:off x="662138" y="1363726"/>
            <a:ext cx="7838397" cy="617490"/>
          </a:xfrm>
          <a:prstGeom prst="rect">
            <a:avLst/>
          </a:prstGeom>
        </p:spPr>
        <p:txBody>
          <a:bodyPr>
            <a:normAutofit/>
          </a:bodyPr>
          <a:lstStyle>
            <a:lvl1pPr algn="l">
              <a:defRPr sz="2475">
                <a:solidFill>
                  <a:srgbClr val="00245D"/>
                </a:solidFill>
              </a:defRPr>
            </a:lvl1pPr>
          </a:lstStyle>
          <a:p>
            <a:r>
              <a:rPr lang="en-CA"/>
              <a:t>Click to edit Master title style</a:t>
            </a:r>
            <a:endParaRPr lang="en-US"/>
          </a:p>
        </p:txBody>
      </p:sp>
      <p:sp>
        <p:nvSpPr>
          <p:cNvPr id="3" name="Content Placeholder 2"/>
          <p:cNvSpPr>
            <a:spLocks noGrp="1"/>
          </p:cNvSpPr>
          <p:nvPr>
            <p:ph idx="1"/>
          </p:nvPr>
        </p:nvSpPr>
        <p:spPr>
          <a:xfrm>
            <a:off x="660410" y="1981219"/>
            <a:ext cx="7840125" cy="4357331"/>
          </a:xfrm>
          <a:prstGeom prst="rect">
            <a:avLst/>
          </a:prstGeom>
        </p:spPr>
        <p:txBody>
          <a:bodyPr/>
          <a:lstStyle>
            <a:lvl1pPr marL="0" indent="0">
              <a:defRPr sz="1725">
                <a:solidFill>
                  <a:srgbClr val="0081C6"/>
                </a:solidFill>
              </a:defRPr>
            </a:lvl1pPr>
            <a:lvl2pPr marL="0" indent="0">
              <a:lnSpc>
                <a:spcPts val="1695"/>
              </a:lnSpc>
              <a:spcBef>
                <a:spcPts val="324"/>
              </a:spcBef>
              <a:spcAft>
                <a:spcPts val="600"/>
              </a:spcAft>
              <a:buFontTx/>
              <a:buNone/>
              <a:defRPr sz="1350"/>
            </a:lvl2pPr>
            <a:lvl3pPr marL="132160" indent="-132160">
              <a:lnSpc>
                <a:spcPts val="1695"/>
              </a:lnSpc>
              <a:spcBef>
                <a:spcPts val="324"/>
              </a:spcBef>
              <a:buClr>
                <a:srgbClr val="03A9DB"/>
              </a:buClr>
              <a:buSzPct val="90000"/>
              <a:buFont typeface="Arial"/>
              <a:buChar char="•"/>
              <a:defRPr sz="1350">
                <a:solidFill>
                  <a:schemeClr val="tx1"/>
                </a:solidFill>
              </a:defRPr>
            </a:lvl3pPr>
            <a:lvl4pPr marL="267300" indent="-145800">
              <a:lnSpc>
                <a:spcPts val="1545"/>
              </a:lnSpc>
              <a:spcBef>
                <a:spcPts val="375"/>
              </a:spcBef>
              <a:buClr>
                <a:schemeClr val="tx1">
                  <a:lumMod val="50000"/>
                  <a:lumOff val="50000"/>
                </a:schemeClr>
              </a:buClr>
              <a:buSzPct val="90000"/>
              <a:buFont typeface="Lucida Grande"/>
              <a:buChar char="-"/>
              <a:defRPr sz="1200">
                <a:solidFill>
                  <a:schemeClr val="tx1">
                    <a:lumMod val="50000"/>
                    <a:lumOff val="50000"/>
                  </a:schemeClr>
                </a:solidFill>
              </a:defRPr>
            </a:lvl4pPr>
          </a:lstStyle>
          <a:p>
            <a:pPr lvl="0"/>
            <a:r>
              <a:rPr lang="en-CA"/>
              <a:t>Click to edit Master text styles</a:t>
            </a:r>
          </a:p>
          <a:p>
            <a:pPr lvl="1"/>
            <a:r>
              <a:rPr lang="en-CA"/>
              <a:t>Second level</a:t>
            </a:r>
          </a:p>
          <a:p>
            <a:pPr lvl="2"/>
            <a:r>
              <a:rPr lang="en-CA"/>
              <a:t>Third level</a:t>
            </a:r>
          </a:p>
          <a:p>
            <a:pPr lvl="3"/>
            <a:r>
              <a:rPr lang="en-CA"/>
              <a:t>Fourth level</a:t>
            </a:r>
          </a:p>
        </p:txBody>
      </p:sp>
    </p:spTree>
    <p:extLst>
      <p:ext uri="{BB962C8B-B14F-4D97-AF65-F5344CB8AC3E}">
        <p14:creationId xmlns:p14="http://schemas.microsoft.com/office/powerpoint/2010/main" val="1162056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44265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3"/>
            <a:ext cx="2057400" cy="365125"/>
          </a:xfrm>
          <a:prstGeom prst="rect">
            <a:avLst/>
          </a:prstGeom>
        </p:spPr>
        <p:txBody>
          <a:bodyPr/>
          <a:lstStyle/>
          <a:p>
            <a:pPr defTabSz="914400"/>
            <a:fld id="{5A9A8292-D228-47E6-8979-CA9110853F8A}" type="datetime1">
              <a:rPr lang="en-US" smtClean="0">
                <a:solidFill>
                  <a:prstClr val="black"/>
                </a:solidFill>
              </a:rPr>
              <a:pPr defTabSz="914400"/>
              <a:t>5/21/2019</a:t>
            </a:fld>
            <a:endParaRPr lang="en-US">
              <a:solidFill>
                <a:prstClr val="black"/>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pPr defTabSz="914400"/>
            <a:endParaRPr lang="en-US">
              <a:solidFill>
                <a:prstClr val="black"/>
              </a:solidFill>
            </a:endParaRPr>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pPr defTabSz="914400"/>
            <a:fld id="{EB9B7E5E-CB2C-4983-8B9A-5C6C3E4DB8E0}"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22219854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28650" y="6356353"/>
            <a:ext cx="2057400" cy="365125"/>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a:xfrm>
            <a:off x="3028950" y="6356353"/>
            <a:ext cx="30861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457950" y="6356353"/>
            <a:ext cx="2057400" cy="365125"/>
          </a:xfrm>
          <a:prstGeom prst="rect">
            <a:avLst/>
          </a:prstGeom>
        </p:spPr>
        <p:txBody>
          <a:bodyPr/>
          <a:lstStyle/>
          <a:p>
            <a:fld id="{EB9B7E5E-CB2C-4983-8B9A-5C6C3E4DB8E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826130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fld id="{C89B09BF-84CB-46EA-BC9E-AD8605CAE42D}" type="datetime1">
              <a:rPr lang="en-US" smtClean="0"/>
              <a:t>5/21/2019</a:t>
            </a:fld>
            <a:endParaRPr lang="en-US"/>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53BCDA75-4F97-7140-B800-AA45681F8115}" type="slidenum">
              <a:rPr lang="en-US" smtClean="0"/>
              <a:t>‹#›</a:t>
            </a:fld>
            <a:endParaRPr lang="en-US"/>
          </a:p>
        </p:txBody>
      </p:sp>
    </p:spTree>
    <p:extLst>
      <p:ext uri="{BB962C8B-B14F-4D97-AF65-F5344CB8AC3E}">
        <p14:creationId xmlns:p14="http://schemas.microsoft.com/office/powerpoint/2010/main" val="203239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685800" y="5703269"/>
            <a:ext cx="7772400" cy="365800"/>
          </a:xfrm>
          <a:prstGeom prst="rect">
            <a:avLst/>
          </a:prstGeom>
        </p:spPr>
        <p:txBody>
          <a:bodyPr/>
          <a:lstStyle>
            <a:lvl1pPr marL="0" indent="0">
              <a:buNone/>
              <a:defRPr sz="1400">
                <a:solidFill>
                  <a:srgbClr val="12A9D9"/>
                </a:solidFill>
              </a:defRPr>
            </a:lvl1pPr>
          </a:lstStyle>
          <a:p>
            <a:pPr lvl="0"/>
            <a:r>
              <a:rPr lang="en-CA"/>
              <a:t>Date / Time / Name</a:t>
            </a:r>
          </a:p>
        </p:txBody>
      </p:sp>
      <p:sp>
        <p:nvSpPr>
          <p:cNvPr id="5" name="Title 1"/>
          <p:cNvSpPr>
            <a:spLocks noGrp="1"/>
          </p:cNvSpPr>
          <p:nvPr>
            <p:ph type="ctrTitle" hasCustomPrompt="1"/>
          </p:nvPr>
        </p:nvSpPr>
        <p:spPr>
          <a:xfrm>
            <a:off x="685800" y="2126621"/>
            <a:ext cx="7772400" cy="1200549"/>
          </a:xfrm>
          <a:prstGeom prst="rect">
            <a:avLst/>
          </a:prstGeom>
        </p:spPr>
        <p:txBody>
          <a:bodyPr>
            <a:normAutofit/>
          </a:bodyPr>
          <a:lstStyle>
            <a:lvl1pPr algn="l">
              <a:lnSpc>
                <a:spcPct val="70000"/>
              </a:lnSpc>
              <a:defRPr sz="5000" b="0" i="0" cap="none" baseline="0">
                <a:solidFill>
                  <a:srgbClr val="12A9D9"/>
                </a:solidFill>
                <a:latin typeface="Calibri Light"/>
                <a:cs typeface="Calibri Light"/>
              </a:defRPr>
            </a:lvl1pPr>
          </a:lstStyle>
          <a:p>
            <a:r>
              <a:rPr lang="en-CA"/>
              <a:t>Presentation Title</a:t>
            </a:r>
            <a:endParaRPr lang="en-US"/>
          </a:p>
        </p:txBody>
      </p:sp>
      <p:sp>
        <p:nvSpPr>
          <p:cNvPr id="6" name="Subtitle 2"/>
          <p:cNvSpPr>
            <a:spLocks noGrp="1"/>
          </p:cNvSpPr>
          <p:nvPr>
            <p:ph type="subTitle" idx="10" hasCustomPrompt="1"/>
          </p:nvPr>
        </p:nvSpPr>
        <p:spPr>
          <a:xfrm>
            <a:off x="685800" y="3335889"/>
            <a:ext cx="7772400" cy="558568"/>
          </a:xfrm>
          <a:prstGeom prst="rect">
            <a:avLst/>
          </a:prstGeom>
        </p:spPr>
        <p:txBody>
          <a:bodyPr>
            <a:normAutofit/>
          </a:bodyPr>
          <a:lstStyle>
            <a:lvl1pPr marL="0" indent="0" algn="l">
              <a:buNone/>
              <a:defRPr sz="2000" b="0" i="0" baseline="0">
                <a:solidFill>
                  <a:srgbClr val="12A9D9"/>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Presentation Subtitle</a:t>
            </a:r>
          </a:p>
        </p:txBody>
      </p:sp>
    </p:spTree>
    <p:extLst>
      <p:ext uri="{BB962C8B-B14F-4D97-AF65-F5344CB8AC3E}">
        <p14:creationId xmlns:p14="http://schemas.microsoft.com/office/powerpoint/2010/main" val="42672327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2137" y="1363726"/>
            <a:ext cx="7838397" cy="617490"/>
          </a:xfrm>
          <a:prstGeom prst="rect">
            <a:avLst/>
          </a:prstGeom>
        </p:spPr>
        <p:txBody>
          <a:bodyPr>
            <a:normAutofit/>
          </a:bodyPr>
          <a:lstStyle>
            <a:lvl1pPr algn="l">
              <a:defRPr sz="3300">
                <a:solidFill>
                  <a:srgbClr val="00245D"/>
                </a:solidFill>
              </a:defRPr>
            </a:lvl1pPr>
          </a:lstStyle>
          <a:p>
            <a:r>
              <a:rPr lang="en-CA"/>
              <a:t>Click to edit Master title style</a:t>
            </a:r>
            <a:endParaRPr lang="en-US"/>
          </a:p>
        </p:txBody>
      </p:sp>
      <p:sp>
        <p:nvSpPr>
          <p:cNvPr id="3" name="Content Placeholder 2"/>
          <p:cNvSpPr>
            <a:spLocks noGrp="1"/>
          </p:cNvSpPr>
          <p:nvPr>
            <p:ph idx="1"/>
          </p:nvPr>
        </p:nvSpPr>
        <p:spPr>
          <a:xfrm>
            <a:off x="660409" y="1981217"/>
            <a:ext cx="7840125" cy="4357331"/>
          </a:xfrm>
          <a:prstGeom prst="rect">
            <a:avLst/>
          </a:prstGeom>
        </p:spPr>
        <p:txBody>
          <a:bodyPr/>
          <a:lstStyle>
            <a:lvl1pPr marL="0" indent="0">
              <a:defRPr sz="2300">
                <a:solidFill>
                  <a:srgbClr val="0081C6"/>
                </a:solidFill>
              </a:defRPr>
            </a:lvl1pPr>
            <a:lvl2pPr marL="0" indent="0">
              <a:lnSpc>
                <a:spcPts val="2260"/>
              </a:lnSpc>
              <a:spcBef>
                <a:spcPts val="432"/>
              </a:spcBef>
              <a:spcAft>
                <a:spcPts val="800"/>
              </a:spcAft>
              <a:buFontTx/>
              <a:buNone/>
              <a:defRPr sz="1800"/>
            </a:lvl2pPr>
            <a:lvl3pPr marL="176213" indent="-176213">
              <a:lnSpc>
                <a:spcPts val="2260"/>
              </a:lnSpc>
              <a:spcBef>
                <a:spcPts val="432"/>
              </a:spcBef>
              <a:buClr>
                <a:srgbClr val="03A9DB"/>
              </a:buClr>
              <a:buSzPct val="90000"/>
              <a:buFont typeface="Arial"/>
              <a:buChar char="•"/>
              <a:defRPr sz="1800">
                <a:solidFill>
                  <a:schemeClr val="tx1"/>
                </a:solidFill>
              </a:defRPr>
            </a:lvl3pPr>
            <a:lvl4pPr marL="356400" indent="-194400">
              <a:lnSpc>
                <a:spcPts val="2060"/>
              </a:lnSpc>
              <a:spcBef>
                <a:spcPts val="500"/>
              </a:spcBef>
              <a:buClr>
                <a:schemeClr val="tx1">
                  <a:lumMod val="50000"/>
                  <a:lumOff val="50000"/>
                </a:schemeClr>
              </a:buClr>
              <a:buSzPct val="90000"/>
              <a:buFont typeface="Lucida Grande"/>
              <a:buChar char="-"/>
              <a:defRPr sz="1600">
                <a:solidFill>
                  <a:schemeClr val="tx1">
                    <a:lumMod val="50000"/>
                    <a:lumOff val="50000"/>
                  </a:schemeClr>
                </a:solidFill>
              </a:defRPr>
            </a:lvl4pPr>
          </a:lstStyle>
          <a:p>
            <a:pPr lvl="0"/>
            <a:r>
              <a:rPr lang="en-CA"/>
              <a:t>Click to edit Master text styles</a:t>
            </a:r>
          </a:p>
          <a:p>
            <a:pPr lvl="1"/>
            <a:r>
              <a:rPr lang="en-CA"/>
              <a:t>Second level</a:t>
            </a:r>
          </a:p>
          <a:p>
            <a:pPr lvl="2"/>
            <a:r>
              <a:rPr lang="en-CA"/>
              <a:t>Third level</a:t>
            </a:r>
          </a:p>
          <a:p>
            <a:pPr lvl="3"/>
            <a:r>
              <a:rPr lang="en-CA"/>
              <a:t>Fourth level</a:t>
            </a:r>
          </a:p>
        </p:txBody>
      </p:sp>
      <p:sp>
        <p:nvSpPr>
          <p:cNvPr id="5" name="Rectangle 4"/>
          <p:cNvSpPr/>
          <p:nvPr userDrawn="1"/>
        </p:nvSpPr>
        <p:spPr>
          <a:xfrm>
            <a:off x="68264" y="95094"/>
            <a:ext cx="3060700" cy="12573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prstClr val="black"/>
              </a:solidFill>
            </a:endParaRPr>
          </a:p>
        </p:txBody>
      </p:sp>
      <p:sp>
        <p:nvSpPr>
          <p:cNvPr id="6" name="Rectangle 5"/>
          <p:cNvSpPr/>
          <p:nvPr userDrawn="1"/>
        </p:nvSpPr>
        <p:spPr>
          <a:xfrm>
            <a:off x="1574800" y="4965700"/>
            <a:ext cx="7569200" cy="18796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prstClr val="black"/>
              </a:solidFill>
            </a:endParaRPr>
          </a:p>
        </p:txBody>
      </p:sp>
    </p:spTree>
    <p:extLst>
      <p:ext uri="{BB962C8B-B14F-4D97-AF65-F5344CB8AC3E}">
        <p14:creationId xmlns:p14="http://schemas.microsoft.com/office/powerpoint/2010/main" val="33936459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28650" y="6356353"/>
            <a:ext cx="2057400" cy="365125"/>
          </a:xfrm>
          <a:prstGeom prst="rect">
            <a:avLst/>
          </a:prstGeom>
        </p:spPr>
        <p:txBody>
          <a:bodyPr/>
          <a:lstStyle/>
          <a:p>
            <a:fld id="{9F2A13C1-A848-4157-975B-668DE8AA206D}" type="datetimeFigureOut">
              <a:rPr lang="en-US" smtClean="0">
                <a:solidFill>
                  <a:prstClr val="black"/>
                </a:solidFill>
              </a:rPr>
              <a:pPr/>
              <a:t>5/21/2019</a:t>
            </a:fld>
            <a:endParaRPr lang="en-US">
              <a:solidFill>
                <a:prstClr val="black"/>
              </a:solidFill>
            </a:endParaRPr>
          </a:p>
        </p:txBody>
      </p:sp>
      <p:sp>
        <p:nvSpPr>
          <p:cNvPr id="4" name="Footer Placeholder 3"/>
          <p:cNvSpPr>
            <a:spLocks noGrp="1"/>
          </p:cNvSpPr>
          <p:nvPr>
            <p:ph type="ftr" sz="quarter" idx="11"/>
          </p:nvPr>
        </p:nvSpPr>
        <p:spPr>
          <a:xfrm>
            <a:off x="3028950" y="6356353"/>
            <a:ext cx="30861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457950" y="6356353"/>
            <a:ext cx="2057400" cy="365125"/>
          </a:xfrm>
          <a:prstGeom prst="rect">
            <a:avLst/>
          </a:prstGeom>
        </p:spPr>
        <p:txBody>
          <a:bodyPr/>
          <a:lstStyle/>
          <a:p>
            <a:fld id="{EB9B7E5E-CB2C-4983-8B9A-5C6C3E4DB8E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794352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fld id="{C42BAAE1-B6D3-4451-991F-86BEB4080574}" type="datetimeFigureOut">
              <a:rPr lang="en-CA" smtClean="0">
                <a:solidFill>
                  <a:prstClr val="black"/>
                </a:solidFill>
              </a:rPr>
              <a:pPr/>
              <a:t>21/05/2019</a:t>
            </a:fld>
            <a:endParaRPr lang="en-CA">
              <a:solidFill>
                <a:prstClr val="black"/>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CA">
              <a:solidFill>
                <a:prstClr val="black"/>
              </a:solidFill>
            </a:endParaRPr>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1D15C2F8-9228-4CD8-BB36-93DCCF18492D}"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537728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5160" y="1399310"/>
            <a:ext cx="4600135" cy="1907309"/>
          </a:xfrm>
        </p:spPr>
        <p:txBody>
          <a:bodyPr anchor="b"/>
          <a:lstStyle>
            <a:lvl1pPr>
              <a:defRPr sz="3600"/>
            </a:lvl1pPr>
          </a:lstStyle>
          <a:p>
            <a:r>
              <a:rPr lang="en-US"/>
              <a:t>The Working Mind </a:t>
            </a:r>
            <a:br>
              <a:rPr lang="en-US"/>
            </a:br>
            <a:r>
              <a:rPr lang="en-US"/>
              <a:t>&amp; </a:t>
            </a:r>
            <a:br>
              <a:rPr lang="en-US"/>
            </a:br>
            <a:r>
              <a:rPr lang="en-US"/>
              <a:t>Mental Health First Aid</a:t>
            </a:r>
          </a:p>
        </p:txBody>
      </p:sp>
      <p:sp>
        <p:nvSpPr>
          <p:cNvPr id="4" name="Content Placeholder 3">
            <a:extLst>
              <a:ext uri="{FF2B5EF4-FFF2-40B4-BE49-F238E27FC236}">
                <a16:creationId xmlns:a16="http://schemas.microsoft.com/office/drawing/2014/main" id="{8CF8A0CA-E62E-415A-8263-0D6C1949782E}"/>
              </a:ext>
            </a:extLst>
          </p:cNvPr>
          <p:cNvSpPr>
            <a:spLocks noGrp="1"/>
          </p:cNvSpPr>
          <p:nvPr>
            <p:ph sz="quarter" idx="10"/>
          </p:nvPr>
        </p:nvSpPr>
        <p:spPr>
          <a:xfrm>
            <a:off x="6161088" y="2950633"/>
            <a:ext cx="914400" cy="121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742930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28735"/>
            <a:ext cx="8229600" cy="764531"/>
          </a:xfrm>
        </p:spPr>
        <p:txBody>
          <a:bodyPr anchor="b"/>
          <a:lstStyle/>
          <a:p>
            <a:r>
              <a:rPr lang="en-CA"/>
              <a:t>Click to edit Master title style</a:t>
            </a:r>
            <a:endParaRPr lang="en-US"/>
          </a:p>
        </p:txBody>
      </p:sp>
      <p:sp>
        <p:nvSpPr>
          <p:cNvPr id="3" name="Content Placeholder 2"/>
          <p:cNvSpPr>
            <a:spLocks noGrp="1"/>
          </p:cNvSpPr>
          <p:nvPr>
            <p:ph idx="1"/>
          </p:nvPr>
        </p:nvSpPr>
        <p:spPr>
          <a:xfrm>
            <a:off x="457200" y="2084852"/>
            <a:ext cx="8229600" cy="4041313"/>
          </a:xfrm>
        </p:spPr>
        <p:txBody>
          <a:bodyPr/>
          <a:lstStyle/>
          <a:p>
            <a:pPr lvl="0"/>
            <a:r>
              <a:rPr lang="en-CA"/>
              <a:t>Click to edit Master text styles</a:t>
            </a:r>
          </a:p>
          <a:p>
            <a:pPr lvl="1"/>
            <a:r>
              <a:rPr lang="en-CA"/>
              <a:t>Second level</a:t>
            </a:r>
          </a:p>
          <a:p>
            <a:pPr lvl="2"/>
            <a:r>
              <a:rPr lang="en-CA"/>
              <a:t>Third level</a:t>
            </a:r>
          </a:p>
          <a:p>
            <a:pPr lvl="3"/>
            <a:r>
              <a:rPr lang="en-CA"/>
              <a:t>Fourth level</a:t>
            </a:r>
          </a:p>
        </p:txBody>
      </p:sp>
      <p:pic>
        <p:nvPicPr>
          <p:cNvPr id="10" name="Picture 9">
            <a:extLst>
              <a:ext uri="{FF2B5EF4-FFF2-40B4-BE49-F238E27FC236}">
                <a16:creationId xmlns:a16="http://schemas.microsoft.com/office/drawing/2014/main" id="{BE6EF785-5C31-4AFF-8745-ABB83E3A56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26583" y="163438"/>
            <a:ext cx="567347" cy="718435"/>
          </a:xfrm>
          <a:prstGeom prst="rect">
            <a:avLst/>
          </a:prstGeom>
        </p:spPr>
      </p:pic>
      <p:pic>
        <p:nvPicPr>
          <p:cNvPr id="11" name="Picture 10" descr="MHCC_WorkingMind-Graphic.eps">
            <a:extLst>
              <a:ext uri="{FF2B5EF4-FFF2-40B4-BE49-F238E27FC236}">
                <a16:creationId xmlns:a16="http://schemas.microsoft.com/office/drawing/2014/main" id="{EA67DA34-6BAF-49CC-9EEB-03B58418359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75072" y="163437"/>
            <a:ext cx="484910" cy="719504"/>
          </a:xfrm>
          <a:prstGeom prst="rect">
            <a:avLst/>
          </a:prstGeom>
        </p:spPr>
      </p:pic>
    </p:spTree>
    <p:extLst>
      <p:ext uri="{BB962C8B-B14F-4D97-AF65-F5344CB8AC3E}">
        <p14:creationId xmlns:p14="http://schemas.microsoft.com/office/powerpoint/2010/main" val="8982372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p:nvPr userDrawn="1"/>
        </p:nvSpPr>
        <p:spPr>
          <a:xfrm>
            <a:off x="0" y="1510845"/>
            <a:ext cx="9144000" cy="3517304"/>
          </a:xfrm>
          <a:prstGeom prst="rect">
            <a:avLst/>
          </a:prstGeom>
          <a:solidFill>
            <a:srgbClr val="67BB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129298" y="2452573"/>
            <a:ext cx="5612160" cy="1824203"/>
          </a:xfrm>
        </p:spPr>
        <p:txBody>
          <a:bodyPr anchor="b"/>
          <a:lstStyle>
            <a:lvl1pPr algn="l">
              <a:defRPr sz="4000" b="0" i="0" cap="all">
                <a:solidFill>
                  <a:schemeClr val="bg1"/>
                </a:solidFill>
              </a:defRPr>
            </a:lvl1pPr>
          </a:lstStyle>
          <a:p>
            <a:endParaRPr lang="en-US"/>
          </a:p>
        </p:txBody>
      </p:sp>
      <p:pic>
        <p:nvPicPr>
          <p:cNvPr id="6" name="Picture 5">
            <a:extLst>
              <a:ext uri="{FF2B5EF4-FFF2-40B4-BE49-F238E27FC236}">
                <a16:creationId xmlns:a16="http://schemas.microsoft.com/office/drawing/2014/main" id="{3756CC26-AD36-43BC-BAAA-51115B29C0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26583" y="181911"/>
            <a:ext cx="567347" cy="718435"/>
          </a:xfrm>
          <a:prstGeom prst="rect">
            <a:avLst/>
          </a:prstGeom>
        </p:spPr>
      </p:pic>
      <p:pic>
        <p:nvPicPr>
          <p:cNvPr id="7" name="Picture 6" descr="MHCC_WorkingMind-Graphic.eps">
            <a:extLst>
              <a:ext uri="{FF2B5EF4-FFF2-40B4-BE49-F238E27FC236}">
                <a16:creationId xmlns:a16="http://schemas.microsoft.com/office/drawing/2014/main" id="{712E7BB9-D966-4C0C-A3F5-295087CE75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75072" y="181909"/>
            <a:ext cx="484910" cy="719504"/>
          </a:xfrm>
          <a:prstGeom prst="rect">
            <a:avLst/>
          </a:prstGeom>
        </p:spPr>
      </p:pic>
    </p:spTree>
    <p:extLst>
      <p:ext uri="{BB962C8B-B14F-4D97-AF65-F5344CB8AC3E}">
        <p14:creationId xmlns:p14="http://schemas.microsoft.com/office/powerpoint/2010/main" val="597120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49377"/>
            <a:ext cx="8229600" cy="745559"/>
          </a:xfrm>
        </p:spPr>
        <p:txBody>
          <a:bodyPr anchor="b"/>
          <a:lstStyle/>
          <a:p>
            <a:r>
              <a:rPr lang="en-CA"/>
              <a:t>Click to edit Master title style</a:t>
            </a:r>
            <a:endParaRPr lang="en-US"/>
          </a:p>
        </p:txBody>
      </p:sp>
      <p:sp>
        <p:nvSpPr>
          <p:cNvPr id="3" name="Content Placeholder 2"/>
          <p:cNvSpPr>
            <a:spLocks noGrp="1"/>
          </p:cNvSpPr>
          <p:nvPr>
            <p:ph sz="half" idx="1"/>
          </p:nvPr>
        </p:nvSpPr>
        <p:spPr>
          <a:xfrm>
            <a:off x="457200" y="2082799"/>
            <a:ext cx="4038600" cy="4043364"/>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p:txBody>
      </p:sp>
      <p:sp>
        <p:nvSpPr>
          <p:cNvPr id="4" name="Content Placeholder 3"/>
          <p:cNvSpPr>
            <a:spLocks noGrp="1"/>
          </p:cNvSpPr>
          <p:nvPr>
            <p:ph sz="half" idx="2"/>
          </p:nvPr>
        </p:nvSpPr>
        <p:spPr>
          <a:xfrm>
            <a:off x="4648200" y="2082801"/>
            <a:ext cx="4038600" cy="4043365"/>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p:txBody>
      </p:sp>
      <p:pic>
        <p:nvPicPr>
          <p:cNvPr id="7" name="Picture 6">
            <a:extLst>
              <a:ext uri="{FF2B5EF4-FFF2-40B4-BE49-F238E27FC236}">
                <a16:creationId xmlns:a16="http://schemas.microsoft.com/office/drawing/2014/main" id="{2484F687-8170-49FC-9027-B8F237F408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26583" y="181911"/>
            <a:ext cx="567347" cy="718435"/>
          </a:xfrm>
          <a:prstGeom prst="rect">
            <a:avLst/>
          </a:prstGeom>
        </p:spPr>
      </p:pic>
      <p:pic>
        <p:nvPicPr>
          <p:cNvPr id="8" name="Picture 7" descr="MHCC_WorkingMind-Graphic.eps">
            <a:extLst>
              <a:ext uri="{FF2B5EF4-FFF2-40B4-BE49-F238E27FC236}">
                <a16:creationId xmlns:a16="http://schemas.microsoft.com/office/drawing/2014/main" id="{164A922A-90C8-4B5D-AD37-8644920A728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75072" y="181909"/>
            <a:ext cx="484910" cy="719504"/>
          </a:xfrm>
          <a:prstGeom prst="rect">
            <a:avLst/>
          </a:prstGeom>
        </p:spPr>
      </p:pic>
    </p:spTree>
    <p:extLst>
      <p:ext uri="{BB962C8B-B14F-4D97-AF65-F5344CB8AC3E}">
        <p14:creationId xmlns:p14="http://schemas.microsoft.com/office/powerpoint/2010/main" val="24867792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1698" y="936058"/>
            <a:ext cx="8229600" cy="862045"/>
          </a:xfrm>
        </p:spPr>
        <p:txBody>
          <a:bodyPr anchor="b"/>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2082802"/>
            <a:ext cx="8229600" cy="639763"/>
          </a:xfrm>
        </p:spPr>
        <p:txBody>
          <a:bodyPr anchor="t" anchorCtr="0">
            <a:normAutofit/>
          </a:bodyPr>
          <a:lstStyle>
            <a:lvl1pPr marL="0" indent="0">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722563"/>
            <a:ext cx="4040188" cy="3403600"/>
          </a:xfrm>
        </p:spPr>
        <p:txBody>
          <a:bodyPr>
            <a:normAutofit/>
          </a:bodyPr>
          <a:lstStyle>
            <a:lvl1pPr>
              <a:defRPr sz="1800"/>
            </a:lvl1pPr>
            <a:lvl2pPr>
              <a:defRPr sz="18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p:txBody>
      </p:sp>
      <p:sp>
        <p:nvSpPr>
          <p:cNvPr id="6" name="Content Placeholder 5"/>
          <p:cNvSpPr>
            <a:spLocks noGrp="1"/>
          </p:cNvSpPr>
          <p:nvPr>
            <p:ph sz="quarter" idx="4"/>
          </p:nvPr>
        </p:nvSpPr>
        <p:spPr>
          <a:xfrm>
            <a:off x="4645028" y="2722563"/>
            <a:ext cx="4041775" cy="3403600"/>
          </a:xfrm>
        </p:spPr>
        <p:txBody>
          <a:bodyPr>
            <a:normAutofit/>
          </a:bodyPr>
          <a:lstStyle>
            <a:lvl1pPr>
              <a:defRPr sz="1800"/>
            </a:lvl1pPr>
            <a:lvl2pPr>
              <a:defRPr sz="18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p:txBody>
      </p:sp>
      <p:sp>
        <p:nvSpPr>
          <p:cNvPr id="12" name="Footer Placeholder 2"/>
          <p:cNvSpPr>
            <a:spLocks noGrp="1"/>
          </p:cNvSpPr>
          <p:nvPr>
            <p:ph type="ftr" sz="quarter" idx="11"/>
          </p:nvPr>
        </p:nvSpPr>
        <p:spPr>
          <a:xfrm>
            <a:off x="683568" y="6356353"/>
            <a:ext cx="8003232" cy="365125"/>
          </a:xfrm>
          <a:prstGeom prst="rect">
            <a:avLst/>
          </a:prstGeom>
        </p:spPr>
        <p:txBody>
          <a:bodyPr/>
          <a:lstStyle>
            <a:lvl1pPr>
              <a:defRPr sz="1100">
                <a:solidFill>
                  <a:schemeClr val="bg1">
                    <a:lumMod val="75000"/>
                  </a:schemeClr>
                </a:solidFill>
                <a:latin typeface="+mn-lt"/>
              </a:defRPr>
            </a:lvl1pPr>
          </a:lstStyle>
          <a:p>
            <a:endParaRPr lang="en-US"/>
          </a:p>
        </p:txBody>
      </p:sp>
      <p:sp>
        <p:nvSpPr>
          <p:cNvPr id="13" name="Slide Number Placeholder 3"/>
          <p:cNvSpPr>
            <a:spLocks noGrp="1"/>
          </p:cNvSpPr>
          <p:nvPr>
            <p:ph type="sldNum" sz="quarter" idx="12"/>
          </p:nvPr>
        </p:nvSpPr>
        <p:spPr>
          <a:xfrm>
            <a:off x="0" y="6356353"/>
            <a:ext cx="683568" cy="365125"/>
          </a:xfrm>
          <a:prstGeom prst="rect">
            <a:avLst/>
          </a:prstGeom>
        </p:spPr>
        <p:txBody>
          <a:bodyPr/>
          <a:lstStyle>
            <a:lvl1pPr algn="r">
              <a:defRPr sz="1100">
                <a:solidFill>
                  <a:schemeClr val="bg1">
                    <a:lumMod val="75000"/>
                  </a:schemeClr>
                </a:solidFill>
                <a:latin typeface="+mn-lt"/>
              </a:defRPr>
            </a:lvl1pPr>
          </a:lstStyle>
          <a:p>
            <a:fld id="{3CF1EA0B-F7AD-1547-937D-133775060B43}" type="slidenum">
              <a:rPr lang="en-US" smtClean="0"/>
              <a:pPr/>
              <a:t>‹#›</a:t>
            </a:fld>
            <a:endParaRPr lang="en-US"/>
          </a:p>
        </p:txBody>
      </p:sp>
      <p:cxnSp>
        <p:nvCxnSpPr>
          <p:cNvPr id="14" name="Straight Connector 13"/>
          <p:cNvCxnSpPr/>
          <p:nvPr userDrawn="1"/>
        </p:nvCxnSpPr>
        <p:spPr>
          <a:xfrm>
            <a:off x="677144" y="6356353"/>
            <a:ext cx="0" cy="365125"/>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91396" t="8086" b="-1"/>
          <a:stretch/>
        </p:blipFill>
        <p:spPr>
          <a:xfrm>
            <a:off x="95458" y="6131874"/>
            <a:ext cx="208023" cy="548329"/>
          </a:xfrm>
          <a:prstGeom prst="rect">
            <a:avLst/>
          </a:prstGeom>
        </p:spPr>
      </p:pic>
      <p:pic>
        <p:nvPicPr>
          <p:cNvPr id="11" name="Picture 10">
            <a:extLst>
              <a:ext uri="{FF2B5EF4-FFF2-40B4-BE49-F238E27FC236}">
                <a16:creationId xmlns:a16="http://schemas.microsoft.com/office/drawing/2014/main" id="{85BDA886-EA52-41A1-84D9-124E9FACA3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26583" y="181911"/>
            <a:ext cx="567347" cy="718435"/>
          </a:xfrm>
          <a:prstGeom prst="rect">
            <a:avLst/>
          </a:prstGeom>
        </p:spPr>
      </p:pic>
      <p:pic>
        <p:nvPicPr>
          <p:cNvPr id="15" name="Picture 14" descr="MHCC_WorkingMind-Graphic.eps">
            <a:extLst>
              <a:ext uri="{FF2B5EF4-FFF2-40B4-BE49-F238E27FC236}">
                <a16:creationId xmlns:a16="http://schemas.microsoft.com/office/drawing/2014/main" id="{2EE5AFF1-8386-48AC-A4FA-887F93F13F4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75072" y="181909"/>
            <a:ext cx="484910" cy="719504"/>
          </a:xfrm>
          <a:prstGeom prst="rect">
            <a:avLst/>
          </a:prstGeom>
        </p:spPr>
      </p:pic>
    </p:spTree>
    <p:extLst>
      <p:ext uri="{BB962C8B-B14F-4D97-AF65-F5344CB8AC3E}">
        <p14:creationId xmlns:p14="http://schemas.microsoft.com/office/powerpoint/2010/main" val="11186270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64869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40025"/>
            <a:ext cx="8229600" cy="866141"/>
          </a:xfrm>
        </p:spPr>
        <p:txBody>
          <a:bodyPr anchor="b"/>
          <a:lstStyle/>
          <a:p>
            <a:r>
              <a:rPr lang="en-CA"/>
              <a:t>Click to edit Master title style</a:t>
            </a:r>
            <a:endParaRPr lang="en-US"/>
          </a:p>
        </p:txBody>
      </p:sp>
      <p:pic>
        <p:nvPicPr>
          <p:cNvPr id="5" name="Picture 4">
            <a:extLst>
              <a:ext uri="{FF2B5EF4-FFF2-40B4-BE49-F238E27FC236}">
                <a16:creationId xmlns:a16="http://schemas.microsoft.com/office/drawing/2014/main" id="{A7BC4600-4A6B-426F-BD35-0B38642F88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26583" y="181911"/>
            <a:ext cx="567347" cy="718435"/>
          </a:xfrm>
          <a:prstGeom prst="rect">
            <a:avLst/>
          </a:prstGeom>
        </p:spPr>
      </p:pic>
      <p:pic>
        <p:nvPicPr>
          <p:cNvPr id="6" name="Picture 5" descr="MHCC_WorkingMind-Graphic.eps">
            <a:extLst>
              <a:ext uri="{FF2B5EF4-FFF2-40B4-BE49-F238E27FC236}">
                <a16:creationId xmlns:a16="http://schemas.microsoft.com/office/drawing/2014/main" id="{8E8075ED-725F-4E06-B1F9-BAADF8B2CE1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75072" y="181909"/>
            <a:ext cx="484910" cy="719504"/>
          </a:xfrm>
          <a:prstGeom prst="rect">
            <a:avLst/>
          </a:prstGeom>
        </p:spPr>
      </p:pic>
    </p:spTree>
    <p:extLst>
      <p:ext uri="{BB962C8B-B14F-4D97-AF65-F5344CB8AC3E}">
        <p14:creationId xmlns:p14="http://schemas.microsoft.com/office/powerpoint/2010/main" val="25957886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B1A1F2-B3FC-4BCB-A70F-FA58D7F07E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26583" y="163438"/>
            <a:ext cx="567347" cy="718435"/>
          </a:xfrm>
          <a:prstGeom prst="rect">
            <a:avLst/>
          </a:prstGeom>
        </p:spPr>
      </p:pic>
      <p:pic>
        <p:nvPicPr>
          <p:cNvPr id="3" name="Picture 2" descr="MHCC_WorkingMind-Graphic.eps">
            <a:extLst>
              <a:ext uri="{FF2B5EF4-FFF2-40B4-BE49-F238E27FC236}">
                <a16:creationId xmlns:a16="http://schemas.microsoft.com/office/drawing/2014/main" id="{91EF9656-439A-483A-B3FD-CD268D56DFD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75072" y="163437"/>
            <a:ext cx="484910" cy="719504"/>
          </a:xfrm>
          <a:prstGeom prst="rect">
            <a:avLst/>
          </a:prstGeom>
        </p:spPr>
      </p:pic>
    </p:spTree>
    <p:extLst>
      <p:ext uri="{BB962C8B-B14F-4D97-AF65-F5344CB8AC3E}">
        <p14:creationId xmlns:p14="http://schemas.microsoft.com/office/powerpoint/2010/main" val="11977648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67940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1194931"/>
            <a:ext cx="3008313" cy="60847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193801"/>
            <a:ext cx="5111750" cy="4931833"/>
          </a:xfrm>
        </p:spPr>
        <p:txBody>
          <a:bodyPr>
            <a:normAutofit/>
          </a:bodyPr>
          <a:lstStyle>
            <a:lvl1pPr>
              <a:defRPr sz="1800"/>
            </a:lvl1pPr>
            <a:lvl2pPr>
              <a:defRPr sz="1800"/>
            </a:lvl2pPr>
            <a:lvl3pPr>
              <a:defRPr sz="18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457202" y="1803401"/>
            <a:ext cx="3008313" cy="432223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Footer Placeholder 2"/>
          <p:cNvSpPr>
            <a:spLocks noGrp="1"/>
          </p:cNvSpPr>
          <p:nvPr>
            <p:ph type="ftr" sz="quarter" idx="11"/>
          </p:nvPr>
        </p:nvSpPr>
        <p:spPr>
          <a:xfrm>
            <a:off x="683568" y="6356353"/>
            <a:ext cx="8003232" cy="365125"/>
          </a:xfrm>
          <a:prstGeom prst="rect">
            <a:avLst/>
          </a:prstGeom>
        </p:spPr>
        <p:txBody>
          <a:bodyPr/>
          <a:lstStyle>
            <a:lvl1pPr>
              <a:defRPr sz="1100">
                <a:solidFill>
                  <a:schemeClr val="bg1">
                    <a:lumMod val="75000"/>
                  </a:schemeClr>
                </a:solidFill>
                <a:latin typeface="+mn-lt"/>
              </a:defRPr>
            </a:lvl1pPr>
          </a:lstStyle>
          <a:p>
            <a:endParaRPr lang="en-US"/>
          </a:p>
        </p:txBody>
      </p:sp>
      <p:sp>
        <p:nvSpPr>
          <p:cNvPr id="9" name="Slide Number Placeholder 3"/>
          <p:cNvSpPr>
            <a:spLocks noGrp="1"/>
          </p:cNvSpPr>
          <p:nvPr>
            <p:ph type="sldNum" sz="quarter" idx="12"/>
          </p:nvPr>
        </p:nvSpPr>
        <p:spPr>
          <a:xfrm>
            <a:off x="0" y="6356353"/>
            <a:ext cx="683568" cy="365125"/>
          </a:xfrm>
          <a:prstGeom prst="rect">
            <a:avLst/>
          </a:prstGeom>
        </p:spPr>
        <p:txBody>
          <a:bodyPr/>
          <a:lstStyle>
            <a:lvl1pPr algn="r">
              <a:defRPr sz="1100">
                <a:solidFill>
                  <a:schemeClr val="bg1">
                    <a:lumMod val="75000"/>
                  </a:schemeClr>
                </a:solidFill>
                <a:latin typeface="+mn-lt"/>
              </a:defRPr>
            </a:lvl1pPr>
          </a:lstStyle>
          <a:p>
            <a:fld id="{3CF1EA0B-F7AD-1547-937D-133775060B43}" type="slidenum">
              <a:rPr lang="en-US" smtClean="0"/>
              <a:pPr/>
              <a:t>‹#›</a:t>
            </a:fld>
            <a:endParaRPr lang="en-US"/>
          </a:p>
        </p:txBody>
      </p:sp>
      <p:cxnSp>
        <p:nvCxnSpPr>
          <p:cNvPr id="10" name="Straight Connector 9"/>
          <p:cNvCxnSpPr/>
          <p:nvPr userDrawn="1"/>
        </p:nvCxnSpPr>
        <p:spPr>
          <a:xfrm>
            <a:off x="677144" y="6356353"/>
            <a:ext cx="0" cy="365125"/>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91396" t="8086" b="-1"/>
          <a:stretch/>
        </p:blipFill>
        <p:spPr>
          <a:xfrm>
            <a:off x="95458" y="6131874"/>
            <a:ext cx="208023" cy="548329"/>
          </a:xfrm>
          <a:prstGeom prst="rect">
            <a:avLst/>
          </a:prstGeom>
        </p:spPr>
      </p:pic>
    </p:spTree>
    <p:extLst>
      <p:ext uri="{BB962C8B-B14F-4D97-AF65-F5344CB8AC3E}">
        <p14:creationId xmlns:p14="http://schemas.microsoft.com/office/powerpoint/2010/main" val="10883123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Header Slide w/ bulle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085968"/>
            <a:ext cx="7866174" cy="718607"/>
          </a:xfrm>
          <a:prstGeom prst="rect">
            <a:avLst/>
          </a:prstGeom>
        </p:spPr>
        <p:txBody>
          <a:bodyPr/>
          <a:lstStyle>
            <a:lvl1pPr algn="l">
              <a:defRPr sz="3000" b="0" i="0" cap="none" baseline="0">
                <a:solidFill>
                  <a:srgbClr val="12A9D9"/>
                </a:solidFill>
                <a:latin typeface="Calibri Light"/>
                <a:cs typeface="Calibri Light"/>
              </a:defRPr>
            </a:lvl1pPr>
          </a:lstStyle>
          <a:p>
            <a:r>
              <a:rPr lang="en-CA"/>
              <a:t>Header</a:t>
            </a:r>
            <a:endParaRPr lang="en-US"/>
          </a:p>
        </p:txBody>
      </p:sp>
      <p:sp>
        <p:nvSpPr>
          <p:cNvPr id="3" name="Subtitle 2"/>
          <p:cNvSpPr>
            <a:spLocks noGrp="1"/>
          </p:cNvSpPr>
          <p:nvPr>
            <p:ph type="subTitle" idx="1" hasCustomPrompt="1"/>
          </p:nvPr>
        </p:nvSpPr>
        <p:spPr>
          <a:xfrm>
            <a:off x="685802" y="1804573"/>
            <a:ext cx="7866175" cy="429684"/>
          </a:xfrm>
          <a:prstGeom prst="rect">
            <a:avLst/>
          </a:prstGeom>
        </p:spPr>
        <p:txBody>
          <a:bodyPr/>
          <a:lstStyle>
            <a:lvl1pPr marL="0" indent="0" algn="l">
              <a:buNone/>
              <a:defRPr sz="1800" b="0" i="0">
                <a:solidFill>
                  <a:srgbClr val="1155A0"/>
                </a:solidFill>
                <a:latin typeface="Calibri"/>
                <a:cs typeface="Calibri"/>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CA"/>
              <a:t>Subhead</a:t>
            </a:r>
            <a:endParaRPr lang="en-US"/>
          </a:p>
        </p:txBody>
      </p:sp>
      <p:sp>
        <p:nvSpPr>
          <p:cNvPr id="8" name="Content Placeholder 2"/>
          <p:cNvSpPr>
            <a:spLocks noGrp="1"/>
          </p:cNvSpPr>
          <p:nvPr>
            <p:ph idx="10"/>
          </p:nvPr>
        </p:nvSpPr>
        <p:spPr>
          <a:xfrm>
            <a:off x="685800" y="2234257"/>
            <a:ext cx="7866174" cy="3689851"/>
          </a:xfrm>
          <a:prstGeom prst="rect">
            <a:avLst/>
          </a:prstGeom>
        </p:spPr>
        <p:txBody>
          <a:bodyPr/>
          <a:lstStyle>
            <a:lvl1pPr marL="0" indent="0">
              <a:buFontTx/>
              <a:buNone/>
              <a:defRPr sz="1500"/>
            </a:lvl1pPr>
            <a:lvl2pPr marL="557213" indent="-214313">
              <a:buFont typeface="Arial"/>
              <a:buChar char="•"/>
              <a:defRPr sz="1350"/>
            </a:lvl2pPr>
            <a:lvl3pPr marL="754380" indent="-171450">
              <a:buFont typeface="Arial"/>
              <a:buChar char="•"/>
              <a:defRPr sz="1200"/>
            </a:lvl3pPr>
            <a:lvl4pPr marL="960120" indent="-171450">
              <a:buFont typeface="Arial"/>
              <a:buChar char="•"/>
              <a:defRPr sz="1050"/>
            </a:lvl4pPr>
            <a:lvl5pPr marL="1165860" indent="-171450">
              <a:buFont typeface="Arial"/>
              <a:buChar char="•"/>
              <a:defRPr sz="105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30755073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085968"/>
            <a:ext cx="7866174" cy="718607"/>
          </a:xfrm>
          <a:prstGeom prst="rect">
            <a:avLst/>
          </a:prstGeom>
        </p:spPr>
        <p:txBody>
          <a:bodyPr/>
          <a:lstStyle>
            <a:lvl1pPr algn="l">
              <a:defRPr sz="3000" b="0" i="0" cap="none" baseline="0">
                <a:solidFill>
                  <a:srgbClr val="12A9D9"/>
                </a:solidFill>
                <a:latin typeface="Calibri Light"/>
                <a:cs typeface="Calibri Light"/>
              </a:defRPr>
            </a:lvl1pPr>
          </a:lstStyle>
          <a:p>
            <a:r>
              <a:rPr lang="en-CA"/>
              <a:t>Header</a:t>
            </a:r>
            <a:endParaRPr lang="en-US"/>
          </a:p>
        </p:txBody>
      </p:sp>
      <p:sp>
        <p:nvSpPr>
          <p:cNvPr id="3" name="Subtitle 2"/>
          <p:cNvSpPr>
            <a:spLocks noGrp="1"/>
          </p:cNvSpPr>
          <p:nvPr>
            <p:ph type="subTitle" idx="1" hasCustomPrompt="1"/>
          </p:nvPr>
        </p:nvSpPr>
        <p:spPr>
          <a:xfrm>
            <a:off x="685802" y="1804573"/>
            <a:ext cx="7866175" cy="429684"/>
          </a:xfrm>
          <a:prstGeom prst="rect">
            <a:avLst/>
          </a:prstGeom>
        </p:spPr>
        <p:txBody>
          <a:bodyPr/>
          <a:lstStyle>
            <a:lvl1pPr marL="0" indent="0" algn="l">
              <a:buNone/>
              <a:defRPr sz="1800" b="0" i="0">
                <a:solidFill>
                  <a:srgbClr val="1155A0"/>
                </a:solidFill>
                <a:latin typeface="Calibri"/>
                <a:cs typeface="Calibri"/>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CA"/>
              <a:t>Subhead</a:t>
            </a:r>
            <a:endParaRPr lang="en-US"/>
          </a:p>
        </p:txBody>
      </p:sp>
      <p:sp>
        <p:nvSpPr>
          <p:cNvPr id="8" name="Content Placeholder 2"/>
          <p:cNvSpPr>
            <a:spLocks noGrp="1"/>
          </p:cNvSpPr>
          <p:nvPr>
            <p:ph idx="10"/>
          </p:nvPr>
        </p:nvSpPr>
        <p:spPr>
          <a:xfrm>
            <a:off x="685800" y="2234257"/>
            <a:ext cx="7866174" cy="3689851"/>
          </a:xfrm>
          <a:prstGeom prst="rect">
            <a:avLst/>
          </a:prstGeom>
        </p:spPr>
        <p:txBody>
          <a:bodyPr/>
          <a:lstStyle>
            <a:lvl1pPr marL="0" indent="0">
              <a:buFontTx/>
              <a:buNone/>
              <a:defRPr sz="1500"/>
            </a:lvl1pPr>
            <a:lvl2pPr marL="557213" indent="-214313">
              <a:buFont typeface="Arial"/>
              <a:buChar char="•"/>
              <a:defRPr sz="1350"/>
            </a:lvl2pPr>
            <a:lvl3pPr marL="857250" indent="-171450">
              <a:buFont typeface="Lucida Grande"/>
              <a:buChar char="-"/>
              <a:defRPr sz="1200"/>
            </a:lvl3pPr>
            <a:lvl4pPr marL="1200150" indent="-171450">
              <a:buFont typeface="Courier New"/>
              <a:buChar char="o"/>
              <a:defRPr sz="1050"/>
            </a:lvl4pPr>
            <a:lvl5pPr marL="1543050" indent="-171450">
              <a:buFont typeface="Lucida Grande"/>
              <a:buChar char="-"/>
              <a:defRPr sz="105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14711264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085969"/>
            <a:ext cx="7866174" cy="718607"/>
          </a:xfrm>
          <a:prstGeom prst="rect">
            <a:avLst/>
          </a:prstGeom>
        </p:spPr>
        <p:txBody>
          <a:bodyPr/>
          <a:lstStyle>
            <a:lvl1pPr algn="l">
              <a:defRPr sz="3000" b="0" i="0" cap="none" baseline="0">
                <a:solidFill>
                  <a:srgbClr val="12A9D9"/>
                </a:solidFill>
                <a:latin typeface="Calibri Light"/>
                <a:cs typeface="Calibri Light"/>
              </a:defRPr>
            </a:lvl1pPr>
          </a:lstStyle>
          <a:p>
            <a:r>
              <a:rPr lang="en-CA"/>
              <a:t>Header</a:t>
            </a:r>
            <a:endParaRPr lang="en-US"/>
          </a:p>
        </p:txBody>
      </p:sp>
      <p:sp>
        <p:nvSpPr>
          <p:cNvPr id="3" name="Subtitle 2"/>
          <p:cNvSpPr>
            <a:spLocks noGrp="1"/>
          </p:cNvSpPr>
          <p:nvPr>
            <p:ph type="subTitle" idx="1" hasCustomPrompt="1"/>
          </p:nvPr>
        </p:nvSpPr>
        <p:spPr>
          <a:xfrm>
            <a:off x="685801" y="1804572"/>
            <a:ext cx="7866175" cy="429684"/>
          </a:xfrm>
          <a:prstGeom prst="rect">
            <a:avLst/>
          </a:prstGeom>
        </p:spPr>
        <p:txBody>
          <a:bodyPr/>
          <a:lstStyle>
            <a:lvl1pPr marL="0" indent="0" algn="l">
              <a:buNone/>
              <a:defRPr sz="1800" b="0" i="0">
                <a:solidFill>
                  <a:srgbClr val="1155A0"/>
                </a:solidFill>
                <a:latin typeface="Calibri"/>
                <a:cs typeface="Calibri"/>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CA"/>
              <a:t>Subhead</a:t>
            </a:r>
            <a:endParaRPr lang="en-US"/>
          </a:p>
        </p:txBody>
      </p:sp>
      <p:sp>
        <p:nvSpPr>
          <p:cNvPr id="8" name="Content Placeholder 2"/>
          <p:cNvSpPr>
            <a:spLocks noGrp="1"/>
          </p:cNvSpPr>
          <p:nvPr>
            <p:ph idx="10"/>
          </p:nvPr>
        </p:nvSpPr>
        <p:spPr>
          <a:xfrm>
            <a:off x="685800" y="2234257"/>
            <a:ext cx="7866174" cy="3689851"/>
          </a:xfrm>
          <a:prstGeom prst="rect">
            <a:avLst/>
          </a:prstGeom>
        </p:spPr>
        <p:txBody>
          <a:bodyPr/>
          <a:lstStyle>
            <a:lvl1pPr marL="0" indent="0">
              <a:buFontTx/>
              <a:buNone/>
              <a:defRPr sz="1500"/>
            </a:lvl1pPr>
            <a:lvl2pPr marL="557213" indent="-214313">
              <a:buFont typeface="Arial"/>
              <a:buChar char="•"/>
              <a:defRPr sz="1350"/>
            </a:lvl2pPr>
            <a:lvl3pPr marL="857250" indent="-171450">
              <a:buFont typeface="Lucida Grande"/>
              <a:buChar char="-"/>
              <a:defRPr sz="1200"/>
            </a:lvl3pPr>
            <a:lvl4pPr marL="1200150" indent="-171450">
              <a:buFont typeface="Courier New"/>
              <a:buChar char="o"/>
              <a:defRPr sz="1050"/>
            </a:lvl4pPr>
            <a:lvl5pPr marL="1543050" indent="-171450">
              <a:buFont typeface="Lucida Grande"/>
              <a:buChar char="-"/>
              <a:defRPr sz="105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17946294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994963EC-BE0C-704A-AC71-66F1E288CE4B}" type="datetimeFigureOut">
              <a:rPr lang="en-US" smtClean="0"/>
              <a:t>5/21/2019</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53BCDA75-4F97-7140-B800-AA45681F8115}" type="slidenum">
              <a:rPr lang="en-US" smtClean="0"/>
              <a:t>‹#›</a:t>
            </a:fld>
            <a:endParaRPr lang="en-US"/>
          </a:p>
        </p:txBody>
      </p:sp>
      <p:sp>
        <p:nvSpPr>
          <p:cNvPr id="7" name="Media Placeholder 6"/>
          <p:cNvSpPr>
            <a:spLocks noGrp="1"/>
          </p:cNvSpPr>
          <p:nvPr>
            <p:ph type="media" sz="quarter" idx="13"/>
          </p:nvPr>
        </p:nvSpPr>
        <p:spPr>
          <a:xfrm>
            <a:off x="1143000" y="2032000"/>
            <a:ext cx="6362700" cy="3733800"/>
          </a:xfrm>
        </p:spPr>
        <p:txBody>
          <a:bodyPr/>
          <a:lstStyle>
            <a:lvl1pPr marL="0" indent="0">
              <a:buNone/>
              <a:defRPr/>
            </a:lvl1pPr>
          </a:lstStyle>
          <a:p>
            <a:endParaRPr lang="en-US"/>
          </a:p>
        </p:txBody>
      </p:sp>
    </p:spTree>
    <p:extLst>
      <p:ext uri="{BB962C8B-B14F-4D97-AF65-F5344CB8AC3E}">
        <p14:creationId xmlns:p14="http://schemas.microsoft.com/office/powerpoint/2010/main" val="10554245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8" name="Content Placeholder 2"/>
          <p:cNvSpPr>
            <a:spLocks noGrp="1"/>
          </p:cNvSpPr>
          <p:nvPr>
            <p:ph idx="10"/>
          </p:nvPr>
        </p:nvSpPr>
        <p:spPr>
          <a:xfrm>
            <a:off x="685800" y="1804572"/>
            <a:ext cx="7866174" cy="4119535"/>
          </a:xfrm>
          <a:prstGeom prst="rect">
            <a:avLst/>
          </a:prstGeom>
        </p:spPr>
        <p:txBody>
          <a:bodyPr/>
          <a:lstStyle>
            <a:lvl1pPr marL="0" indent="0">
              <a:buFontTx/>
              <a:buNone/>
              <a:defRPr sz="1125"/>
            </a:lvl1pPr>
            <a:lvl2pPr marL="417910" indent="-160735">
              <a:buFont typeface="Arial"/>
              <a:buChar char="•"/>
              <a:defRPr sz="1013"/>
            </a:lvl2pPr>
            <a:lvl3pPr marL="642938" indent="-128588">
              <a:buFont typeface="Lucida Grande"/>
              <a:buChar char="-"/>
              <a:defRPr sz="900"/>
            </a:lvl3pPr>
            <a:lvl4pPr marL="900113" indent="-128588">
              <a:buFont typeface="Courier New"/>
              <a:buChar char="o"/>
              <a:defRPr sz="788"/>
            </a:lvl4pPr>
            <a:lvl5pPr marL="1157288" indent="-128588">
              <a:buFont typeface="Lucida Grande"/>
              <a:buChar char="-"/>
              <a:defRPr sz="788"/>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2" name="Title 1"/>
          <p:cNvSpPr>
            <a:spLocks noGrp="1"/>
          </p:cNvSpPr>
          <p:nvPr>
            <p:ph type="ctrTitle" hasCustomPrompt="1"/>
          </p:nvPr>
        </p:nvSpPr>
        <p:spPr>
          <a:xfrm>
            <a:off x="685800" y="1157687"/>
            <a:ext cx="7866174" cy="646891"/>
          </a:xfrm>
          <a:prstGeom prst="rect">
            <a:avLst/>
          </a:prstGeom>
        </p:spPr>
        <p:txBody>
          <a:bodyPr/>
          <a:lstStyle>
            <a:lvl1pPr algn="l">
              <a:defRPr sz="2250" b="0" i="0" cap="none" baseline="0">
                <a:solidFill>
                  <a:srgbClr val="12A9D9"/>
                </a:solidFill>
                <a:latin typeface="Calibri Light"/>
                <a:cs typeface="Calibri Light"/>
              </a:defRPr>
            </a:lvl1pPr>
          </a:lstStyle>
          <a:p>
            <a:r>
              <a:rPr lang="en-CA"/>
              <a:t>Header</a:t>
            </a:r>
            <a:endParaRPr lang="en-US"/>
          </a:p>
        </p:txBody>
      </p:sp>
      <p:grpSp>
        <p:nvGrpSpPr>
          <p:cNvPr id="6" name="Group 5"/>
          <p:cNvGrpSpPr/>
          <p:nvPr userDrawn="1"/>
        </p:nvGrpSpPr>
        <p:grpSpPr>
          <a:xfrm>
            <a:off x="5668395" y="6448084"/>
            <a:ext cx="3341688" cy="292001"/>
            <a:chOff x="2017712" y="664688"/>
            <a:chExt cx="3341688" cy="292001"/>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017712" y="680464"/>
              <a:ext cx="276225" cy="276225"/>
            </a:xfrm>
            <a:prstGeom prst="rect">
              <a:avLst/>
            </a:prstGeom>
            <a:noFill/>
            <a:ln w="9525">
              <a:noFill/>
              <a:miter lim="800000"/>
              <a:headEnd/>
              <a:tailEnd/>
            </a:ln>
          </p:spPr>
        </p:pic>
        <p:sp>
          <p:nvSpPr>
            <p:cNvPr id="9" name="TextBox 8"/>
            <p:cNvSpPr txBox="1"/>
            <p:nvPr userDrawn="1"/>
          </p:nvSpPr>
          <p:spPr>
            <a:xfrm>
              <a:off x="2293936" y="664688"/>
              <a:ext cx="3065464" cy="213585"/>
            </a:xfrm>
            <a:prstGeom prst="rect">
              <a:avLst/>
            </a:prstGeom>
            <a:noFill/>
          </p:spPr>
          <p:txBody>
            <a:bodyPr wrap="square" rtlCol="0">
              <a:spAutoFit/>
            </a:bodyPr>
            <a:lstStyle/>
            <a:p>
              <a:r>
                <a:rPr lang="en-US" sz="788">
                  <a:solidFill>
                    <a:srgbClr val="03A9DB"/>
                  </a:solidFill>
                </a:rPr>
                <a:t>@mhcc_ #workplaceMH #StandardCda</a:t>
              </a:r>
            </a:p>
          </p:txBody>
        </p:sp>
      </p:grpSp>
    </p:spTree>
    <p:extLst>
      <p:ext uri="{BB962C8B-B14F-4D97-AF65-F5344CB8AC3E}">
        <p14:creationId xmlns:p14="http://schemas.microsoft.com/office/powerpoint/2010/main" val="3916475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685800" y="5703269"/>
            <a:ext cx="7772400" cy="365800"/>
          </a:xfrm>
          <a:prstGeom prst="rect">
            <a:avLst/>
          </a:prstGeom>
        </p:spPr>
        <p:txBody>
          <a:bodyPr/>
          <a:lstStyle>
            <a:lvl1pPr marL="0" indent="0">
              <a:buNone/>
              <a:defRPr sz="1050">
                <a:solidFill>
                  <a:srgbClr val="12A9D9"/>
                </a:solidFill>
              </a:defRPr>
            </a:lvl1pPr>
          </a:lstStyle>
          <a:p>
            <a:pPr lvl="0"/>
            <a:r>
              <a:rPr lang="en-CA"/>
              <a:t>Date / Time / Name</a:t>
            </a:r>
          </a:p>
        </p:txBody>
      </p:sp>
      <p:sp>
        <p:nvSpPr>
          <p:cNvPr id="5" name="Title 1"/>
          <p:cNvSpPr>
            <a:spLocks noGrp="1"/>
          </p:cNvSpPr>
          <p:nvPr>
            <p:ph type="ctrTitle" hasCustomPrompt="1"/>
          </p:nvPr>
        </p:nvSpPr>
        <p:spPr>
          <a:xfrm>
            <a:off x="685800" y="2126623"/>
            <a:ext cx="7772400" cy="1200549"/>
          </a:xfrm>
          <a:prstGeom prst="rect">
            <a:avLst/>
          </a:prstGeom>
        </p:spPr>
        <p:txBody>
          <a:bodyPr>
            <a:normAutofit/>
          </a:bodyPr>
          <a:lstStyle>
            <a:lvl1pPr algn="l">
              <a:lnSpc>
                <a:spcPct val="70000"/>
              </a:lnSpc>
              <a:defRPr sz="3750" b="0" i="0" cap="none" baseline="0">
                <a:solidFill>
                  <a:srgbClr val="12A9D9"/>
                </a:solidFill>
                <a:latin typeface="Calibri Light"/>
                <a:cs typeface="Calibri Light"/>
              </a:defRPr>
            </a:lvl1pPr>
          </a:lstStyle>
          <a:p>
            <a:r>
              <a:rPr lang="en-CA"/>
              <a:t>Presentation Title</a:t>
            </a:r>
            <a:endParaRPr lang="en-US"/>
          </a:p>
        </p:txBody>
      </p:sp>
      <p:sp>
        <p:nvSpPr>
          <p:cNvPr id="6" name="Subtitle 2"/>
          <p:cNvSpPr>
            <a:spLocks noGrp="1"/>
          </p:cNvSpPr>
          <p:nvPr>
            <p:ph type="subTitle" idx="10" hasCustomPrompt="1"/>
          </p:nvPr>
        </p:nvSpPr>
        <p:spPr>
          <a:xfrm>
            <a:off x="685800" y="3335889"/>
            <a:ext cx="7772400" cy="558568"/>
          </a:xfrm>
          <a:prstGeom prst="rect">
            <a:avLst/>
          </a:prstGeom>
        </p:spPr>
        <p:txBody>
          <a:bodyPr>
            <a:normAutofit/>
          </a:bodyPr>
          <a:lstStyle>
            <a:lvl1pPr marL="0" indent="0" algn="l">
              <a:buNone/>
              <a:defRPr sz="1500" b="0" i="0" baseline="0">
                <a:solidFill>
                  <a:srgbClr val="12A9D9"/>
                </a:solidFill>
                <a:latin typeface="Calibri"/>
                <a:cs typeface="Calibri"/>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CA"/>
              <a:t>Presentation Subtitle</a:t>
            </a:r>
          </a:p>
        </p:txBody>
      </p:sp>
    </p:spTree>
    <p:extLst>
      <p:ext uri="{BB962C8B-B14F-4D97-AF65-F5344CB8AC3E}">
        <p14:creationId xmlns:p14="http://schemas.microsoft.com/office/powerpoint/2010/main" val="2380726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994963EC-BE0C-704A-AC71-66F1E288CE4B}" type="datetimeFigureOut">
              <a:rPr lang="en-US" smtClean="0">
                <a:solidFill>
                  <a:prstClr val="black">
                    <a:tint val="75000"/>
                  </a:prstClr>
                </a:solidFill>
              </a:rPr>
              <a:pPr/>
              <a:t>5/21/2019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BCDA75-4F97-7140-B800-AA45681F81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43982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085969"/>
            <a:ext cx="7866174" cy="718607"/>
          </a:xfrm>
          <a:prstGeom prst="rect">
            <a:avLst/>
          </a:prstGeom>
        </p:spPr>
        <p:txBody>
          <a:bodyPr/>
          <a:lstStyle>
            <a:lvl1pPr algn="l">
              <a:defRPr sz="3000" b="0" i="0" cap="none" baseline="0">
                <a:solidFill>
                  <a:srgbClr val="12A9D9"/>
                </a:solidFill>
                <a:latin typeface="Calibri Light"/>
                <a:cs typeface="Calibri Light"/>
              </a:defRPr>
            </a:lvl1pPr>
          </a:lstStyle>
          <a:p>
            <a:r>
              <a:rPr lang="en-CA"/>
              <a:t>Header</a:t>
            </a:r>
            <a:endParaRPr lang="en-US"/>
          </a:p>
        </p:txBody>
      </p:sp>
      <p:sp>
        <p:nvSpPr>
          <p:cNvPr id="3" name="Subtitle 2"/>
          <p:cNvSpPr>
            <a:spLocks noGrp="1"/>
          </p:cNvSpPr>
          <p:nvPr>
            <p:ph type="subTitle" idx="1" hasCustomPrompt="1"/>
          </p:nvPr>
        </p:nvSpPr>
        <p:spPr>
          <a:xfrm>
            <a:off x="685801" y="1804572"/>
            <a:ext cx="7866175" cy="429684"/>
          </a:xfrm>
          <a:prstGeom prst="rect">
            <a:avLst/>
          </a:prstGeom>
        </p:spPr>
        <p:txBody>
          <a:bodyPr/>
          <a:lstStyle>
            <a:lvl1pPr marL="0" indent="0" algn="l">
              <a:buNone/>
              <a:defRPr sz="1800" b="0" i="0">
                <a:solidFill>
                  <a:srgbClr val="0081C6"/>
                </a:solidFill>
                <a:latin typeface="Calibri"/>
                <a:cs typeface="Calibri"/>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CA"/>
              <a:t>Subhead</a:t>
            </a:r>
            <a:endParaRPr lang="en-US"/>
          </a:p>
        </p:txBody>
      </p:sp>
      <p:sp>
        <p:nvSpPr>
          <p:cNvPr id="8" name="Content Placeholder 2"/>
          <p:cNvSpPr>
            <a:spLocks noGrp="1"/>
          </p:cNvSpPr>
          <p:nvPr>
            <p:ph idx="10"/>
          </p:nvPr>
        </p:nvSpPr>
        <p:spPr>
          <a:xfrm>
            <a:off x="685800" y="2234257"/>
            <a:ext cx="7866174" cy="3689851"/>
          </a:xfrm>
          <a:prstGeom prst="rect">
            <a:avLst/>
          </a:prstGeom>
        </p:spPr>
        <p:txBody>
          <a:bodyPr/>
          <a:lstStyle>
            <a:lvl1pPr marL="0" indent="0">
              <a:buFontTx/>
              <a:buNone/>
              <a:defRPr sz="1500"/>
            </a:lvl1pPr>
            <a:lvl2pPr marL="557213" indent="-214313">
              <a:buFont typeface="Arial"/>
              <a:buChar char="•"/>
              <a:defRPr sz="1350"/>
            </a:lvl2pPr>
            <a:lvl3pPr marL="857250" indent="-171450">
              <a:buFont typeface="Lucida Grande"/>
              <a:buChar char="-"/>
              <a:defRPr sz="1200"/>
            </a:lvl3pPr>
            <a:lvl4pPr marL="1200150" indent="-171450">
              <a:buFont typeface="Courier New"/>
              <a:buChar char="o"/>
              <a:defRPr sz="1050"/>
            </a:lvl4pPr>
            <a:lvl5pPr marL="1543050" indent="-171450">
              <a:buFont typeface="Lucida Grande"/>
              <a:buChar char="-"/>
              <a:defRPr sz="105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42334170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085969"/>
            <a:ext cx="7866174" cy="615553"/>
          </a:xfrm>
          <a:prstGeom prst="rect">
            <a:avLst/>
          </a:prstGeom>
        </p:spPr>
        <p:txBody>
          <a:bodyPr/>
          <a:lstStyle>
            <a:lvl1pPr algn="l">
              <a:defRPr sz="3000" b="0" i="0" cap="none" baseline="0">
                <a:solidFill>
                  <a:srgbClr val="12A9D9"/>
                </a:solidFill>
                <a:latin typeface="Calibri Light"/>
                <a:cs typeface="Calibri Light"/>
              </a:defRPr>
            </a:lvl1pPr>
          </a:lstStyle>
          <a:p>
            <a:r>
              <a:rPr lang="en-CA"/>
              <a:t>Header</a:t>
            </a:r>
            <a:endParaRPr lang="en-US"/>
          </a:p>
        </p:txBody>
      </p:sp>
      <p:sp>
        <p:nvSpPr>
          <p:cNvPr id="3" name="Subtitle 2"/>
          <p:cNvSpPr>
            <a:spLocks noGrp="1"/>
          </p:cNvSpPr>
          <p:nvPr>
            <p:ph type="subTitle" idx="1" hasCustomPrompt="1"/>
          </p:nvPr>
        </p:nvSpPr>
        <p:spPr>
          <a:xfrm>
            <a:off x="685801" y="1804572"/>
            <a:ext cx="7866175" cy="369332"/>
          </a:xfrm>
          <a:prstGeom prst="rect">
            <a:avLst/>
          </a:prstGeom>
        </p:spPr>
        <p:txBody>
          <a:bodyPr/>
          <a:lstStyle>
            <a:lvl1pPr marL="0" indent="0" algn="l">
              <a:buNone/>
              <a:defRPr sz="1800" b="0" i="0">
                <a:solidFill>
                  <a:srgbClr val="0081C6"/>
                </a:solidFill>
                <a:latin typeface="Calibri"/>
                <a:cs typeface="Calibri"/>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CA"/>
              <a:t>Subhead</a:t>
            </a:r>
            <a:endParaRPr lang="en-US"/>
          </a:p>
        </p:txBody>
      </p:sp>
      <p:sp>
        <p:nvSpPr>
          <p:cNvPr id="8" name="Content Placeholder 2"/>
          <p:cNvSpPr>
            <a:spLocks noGrp="1"/>
          </p:cNvSpPr>
          <p:nvPr>
            <p:ph idx="10"/>
          </p:nvPr>
        </p:nvSpPr>
        <p:spPr>
          <a:xfrm>
            <a:off x="685800" y="2234257"/>
            <a:ext cx="7866174" cy="1261884"/>
          </a:xfrm>
          <a:prstGeom prst="rect">
            <a:avLst/>
          </a:prstGeom>
        </p:spPr>
        <p:txBody>
          <a:bodyPr/>
          <a:lstStyle>
            <a:lvl1pPr marL="0" indent="0">
              <a:buFontTx/>
              <a:buNone/>
              <a:defRPr sz="1500"/>
            </a:lvl1pPr>
            <a:lvl2pPr marL="557213" indent="-214313">
              <a:buFont typeface="Arial"/>
              <a:buChar char="•"/>
              <a:defRPr sz="1350"/>
            </a:lvl2pPr>
            <a:lvl3pPr marL="857250" indent="-171450">
              <a:buFont typeface="Lucida Grande"/>
              <a:buChar char="-"/>
              <a:defRPr sz="1200"/>
            </a:lvl3pPr>
            <a:lvl4pPr marL="1200150" indent="-171450">
              <a:buFont typeface="Courier New"/>
              <a:buChar char="o"/>
              <a:defRPr sz="1050"/>
            </a:lvl4pPr>
            <a:lvl5pPr marL="1543050" indent="-171450">
              <a:buFont typeface="Lucida Grande"/>
              <a:buChar char="-"/>
              <a:defRPr sz="105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1138929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Main Title Slide">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685800" y="5703269"/>
            <a:ext cx="7772400" cy="365800"/>
          </a:xfrm>
          <a:prstGeom prst="rect">
            <a:avLst/>
          </a:prstGeom>
        </p:spPr>
        <p:txBody>
          <a:bodyPr/>
          <a:lstStyle>
            <a:lvl1pPr marL="0" indent="0">
              <a:buNone/>
              <a:defRPr sz="1400">
                <a:solidFill>
                  <a:srgbClr val="12A9D9"/>
                </a:solidFill>
              </a:defRPr>
            </a:lvl1pPr>
          </a:lstStyle>
          <a:p>
            <a:pPr lvl="0"/>
            <a:r>
              <a:rPr lang="en-CA"/>
              <a:t>Date / Time / Name</a:t>
            </a:r>
          </a:p>
        </p:txBody>
      </p:sp>
      <p:sp>
        <p:nvSpPr>
          <p:cNvPr id="7" name="Title 1"/>
          <p:cNvSpPr>
            <a:spLocks noGrp="1"/>
          </p:cNvSpPr>
          <p:nvPr>
            <p:ph type="ctrTitle" hasCustomPrompt="1"/>
          </p:nvPr>
        </p:nvSpPr>
        <p:spPr>
          <a:xfrm>
            <a:off x="685800" y="3549021"/>
            <a:ext cx="7772400" cy="1200549"/>
          </a:xfrm>
          <a:prstGeom prst="rect">
            <a:avLst/>
          </a:prstGeom>
        </p:spPr>
        <p:txBody>
          <a:bodyPr>
            <a:normAutofit/>
          </a:bodyPr>
          <a:lstStyle>
            <a:lvl1pPr algn="l">
              <a:lnSpc>
                <a:spcPct val="70000"/>
              </a:lnSpc>
              <a:defRPr sz="5000" b="0" i="0" cap="none" baseline="0">
                <a:solidFill>
                  <a:srgbClr val="12A9D9"/>
                </a:solidFill>
                <a:latin typeface="Calibri Light"/>
                <a:cs typeface="Calibri Light"/>
              </a:defRPr>
            </a:lvl1pPr>
          </a:lstStyle>
          <a:p>
            <a:r>
              <a:rPr lang="en-CA"/>
              <a:t>Presentation Title</a:t>
            </a:r>
            <a:endParaRPr lang="en-US"/>
          </a:p>
        </p:txBody>
      </p:sp>
      <p:sp>
        <p:nvSpPr>
          <p:cNvPr id="9" name="Subtitle 2"/>
          <p:cNvSpPr>
            <a:spLocks noGrp="1"/>
          </p:cNvSpPr>
          <p:nvPr>
            <p:ph type="subTitle" idx="10" hasCustomPrompt="1"/>
          </p:nvPr>
        </p:nvSpPr>
        <p:spPr>
          <a:xfrm>
            <a:off x="685800" y="4758289"/>
            <a:ext cx="7772400" cy="558568"/>
          </a:xfrm>
          <a:prstGeom prst="rect">
            <a:avLst/>
          </a:prstGeom>
        </p:spPr>
        <p:txBody>
          <a:bodyPr>
            <a:normAutofit/>
          </a:bodyPr>
          <a:lstStyle>
            <a:lvl1pPr marL="0" indent="0" algn="l">
              <a:buNone/>
              <a:defRPr sz="2000" b="0" i="0" baseline="0">
                <a:solidFill>
                  <a:srgbClr val="12A9D9"/>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Presentation Subtitle</a:t>
            </a:r>
          </a:p>
        </p:txBody>
      </p:sp>
    </p:spTree>
    <p:extLst>
      <p:ext uri="{BB962C8B-B14F-4D97-AF65-F5344CB8AC3E}">
        <p14:creationId xmlns:p14="http://schemas.microsoft.com/office/powerpoint/2010/main" val="35153360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A6C52475-9E5C-4317-A80E-0ED1E343214D}" type="datetimeFigureOut">
              <a:rPr lang="en-US">
                <a:solidFill>
                  <a:prstClr val="black">
                    <a:tint val="75000"/>
                  </a:prstClr>
                </a:solidFill>
              </a:rPr>
              <a:pPr/>
              <a:t>5/21/2019</a:t>
            </a:fld>
            <a:endParaRPr lang="en-US">
              <a:solidFill>
                <a:prstClr val="black">
                  <a:tint val="75000"/>
                </a:prstClr>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D1005248-0B67-4F64-8AAB-9EB55E349E8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9074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78B60-555D-4AA5-B667-DA215D6EEB6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CA"/>
          </a:p>
        </p:txBody>
      </p:sp>
      <p:sp>
        <p:nvSpPr>
          <p:cNvPr id="3" name="Subtitle 2">
            <a:extLst>
              <a:ext uri="{FF2B5EF4-FFF2-40B4-BE49-F238E27FC236}">
                <a16:creationId xmlns:a16="http://schemas.microsoft.com/office/drawing/2014/main" id="{AC1D7746-1107-47DA-AF23-668503B9462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27E211A0-59BD-411C-BAA4-14ACCCEBDAB7}"/>
              </a:ext>
            </a:extLst>
          </p:cNvPr>
          <p:cNvSpPr>
            <a:spLocks noGrp="1"/>
          </p:cNvSpPr>
          <p:nvPr>
            <p:ph type="dt" sz="half" idx="10"/>
          </p:nvPr>
        </p:nvSpPr>
        <p:spPr/>
        <p:txBody>
          <a:bodyPr/>
          <a:lstStyle/>
          <a:p>
            <a:fld id="{8FFD1155-899A-4C00-AAF2-A044FA9A05C8}" type="datetimeFigureOut">
              <a:rPr lang="en-CA" smtClean="0"/>
              <a:t>21/05/2019</a:t>
            </a:fld>
            <a:endParaRPr lang="en-CA"/>
          </a:p>
        </p:txBody>
      </p:sp>
      <p:sp>
        <p:nvSpPr>
          <p:cNvPr id="5" name="Footer Placeholder 4">
            <a:extLst>
              <a:ext uri="{FF2B5EF4-FFF2-40B4-BE49-F238E27FC236}">
                <a16:creationId xmlns:a16="http://schemas.microsoft.com/office/drawing/2014/main" id="{1280B186-BE1E-4127-9073-A7A0C58E644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77E0F2B-201D-47DE-AAA3-5218A36CEA17}"/>
              </a:ext>
            </a:extLst>
          </p:cNvPr>
          <p:cNvSpPr>
            <a:spLocks noGrp="1"/>
          </p:cNvSpPr>
          <p:nvPr>
            <p:ph type="sldNum" sz="quarter" idx="12"/>
          </p:nvPr>
        </p:nvSpPr>
        <p:spPr/>
        <p:txBody>
          <a:bodyPr/>
          <a:lstStyle/>
          <a:p>
            <a:fld id="{B2D2794E-8EBD-4ACC-B2D5-5CEAF4303BD5}" type="slidenum">
              <a:rPr lang="en-CA" smtClean="0"/>
              <a:t>‹#›</a:t>
            </a:fld>
            <a:endParaRPr lang="en-CA"/>
          </a:p>
        </p:txBody>
      </p:sp>
    </p:spTree>
    <p:extLst>
      <p:ext uri="{BB962C8B-B14F-4D97-AF65-F5344CB8AC3E}">
        <p14:creationId xmlns:p14="http://schemas.microsoft.com/office/powerpoint/2010/main" val="6619460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34803-99A5-41AE-856B-18BCADBF6DE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448663A-B4E7-48CA-874A-7C58BBBB0B7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D77F95A-BCC2-4D36-BCDA-78BF68A01F41}"/>
              </a:ext>
            </a:extLst>
          </p:cNvPr>
          <p:cNvSpPr>
            <a:spLocks noGrp="1"/>
          </p:cNvSpPr>
          <p:nvPr>
            <p:ph type="dt" sz="half" idx="10"/>
          </p:nvPr>
        </p:nvSpPr>
        <p:spPr/>
        <p:txBody>
          <a:bodyPr/>
          <a:lstStyle/>
          <a:p>
            <a:fld id="{8FFD1155-899A-4C00-AAF2-A044FA9A05C8}" type="datetimeFigureOut">
              <a:rPr lang="en-CA" smtClean="0"/>
              <a:t>21/05/2019</a:t>
            </a:fld>
            <a:endParaRPr lang="en-CA"/>
          </a:p>
        </p:txBody>
      </p:sp>
      <p:sp>
        <p:nvSpPr>
          <p:cNvPr id="5" name="Footer Placeholder 4">
            <a:extLst>
              <a:ext uri="{FF2B5EF4-FFF2-40B4-BE49-F238E27FC236}">
                <a16:creationId xmlns:a16="http://schemas.microsoft.com/office/drawing/2014/main" id="{B3511A8E-3EB0-45C8-9731-278CC1AA09C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38DBACE-AF4D-43AA-91A7-9E4004D82ACF}"/>
              </a:ext>
            </a:extLst>
          </p:cNvPr>
          <p:cNvSpPr>
            <a:spLocks noGrp="1"/>
          </p:cNvSpPr>
          <p:nvPr>
            <p:ph type="sldNum" sz="quarter" idx="12"/>
          </p:nvPr>
        </p:nvSpPr>
        <p:spPr/>
        <p:txBody>
          <a:bodyPr/>
          <a:lstStyle/>
          <a:p>
            <a:fld id="{B2D2794E-8EBD-4ACC-B2D5-5CEAF4303BD5}" type="slidenum">
              <a:rPr lang="en-CA" smtClean="0"/>
              <a:t>‹#›</a:t>
            </a:fld>
            <a:endParaRPr lang="en-CA"/>
          </a:p>
        </p:txBody>
      </p:sp>
    </p:spTree>
    <p:extLst>
      <p:ext uri="{BB962C8B-B14F-4D97-AF65-F5344CB8AC3E}">
        <p14:creationId xmlns:p14="http://schemas.microsoft.com/office/powerpoint/2010/main" val="13526107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2C4EF-70C4-4375-B062-6F8D05EC08A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2F1854F1-9B7A-4463-8B4F-A07CAB0EEAD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8E1E0DF-EC4F-4836-804F-3313090A91F9}"/>
              </a:ext>
            </a:extLst>
          </p:cNvPr>
          <p:cNvSpPr>
            <a:spLocks noGrp="1"/>
          </p:cNvSpPr>
          <p:nvPr>
            <p:ph type="dt" sz="half" idx="10"/>
          </p:nvPr>
        </p:nvSpPr>
        <p:spPr/>
        <p:txBody>
          <a:bodyPr/>
          <a:lstStyle/>
          <a:p>
            <a:fld id="{8FFD1155-899A-4C00-AAF2-A044FA9A05C8}" type="datetimeFigureOut">
              <a:rPr lang="en-CA" smtClean="0"/>
              <a:t>21/05/2019</a:t>
            </a:fld>
            <a:endParaRPr lang="en-CA"/>
          </a:p>
        </p:txBody>
      </p:sp>
      <p:sp>
        <p:nvSpPr>
          <p:cNvPr id="5" name="Footer Placeholder 4">
            <a:extLst>
              <a:ext uri="{FF2B5EF4-FFF2-40B4-BE49-F238E27FC236}">
                <a16:creationId xmlns:a16="http://schemas.microsoft.com/office/drawing/2014/main" id="{F49884C7-6864-498C-94F3-CFC325B861E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6CED7F3-2277-4C7C-88B3-57D5D092B28E}"/>
              </a:ext>
            </a:extLst>
          </p:cNvPr>
          <p:cNvSpPr>
            <a:spLocks noGrp="1"/>
          </p:cNvSpPr>
          <p:nvPr>
            <p:ph type="sldNum" sz="quarter" idx="12"/>
          </p:nvPr>
        </p:nvSpPr>
        <p:spPr/>
        <p:txBody>
          <a:bodyPr/>
          <a:lstStyle/>
          <a:p>
            <a:fld id="{B2D2794E-8EBD-4ACC-B2D5-5CEAF4303BD5}" type="slidenum">
              <a:rPr lang="en-CA" smtClean="0"/>
              <a:t>‹#›</a:t>
            </a:fld>
            <a:endParaRPr lang="en-CA"/>
          </a:p>
        </p:txBody>
      </p:sp>
    </p:spTree>
    <p:extLst>
      <p:ext uri="{BB962C8B-B14F-4D97-AF65-F5344CB8AC3E}">
        <p14:creationId xmlns:p14="http://schemas.microsoft.com/office/powerpoint/2010/main" val="39055151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CFDC7-4C7B-41A6-BADD-DF681FEA312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5C2D6DC-2297-4CD3-8635-E9B07971882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332FD00-9BB6-4B01-A079-0BD87E945D8A}"/>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CBCA125-D559-4E5D-A41C-325F39D8E42D}"/>
              </a:ext>
            </a:extLst>
          </p:cNvPr>
          <p:cNvSpPr>
            <a:spLocks noGrp="1"/>
          </p:cNvSpPr>
          <p:nvPr>
            <p:ph type="dt" sz="half" idx="10"/>
          </p:nvPr>
        </p:nvSpPr>
        <p:spPr/>
        <p:txBody>
          <a:bodyPr/>
          <a:lstStyle/>
          <a:p>
            <a:fld id="{8FFD1155-899A-4C00-AAF2-A044FA9A05C8}" type="datetimeFigureOut">
              <a:rPr lang="en-CA" smtClean="0"/>
              <a:t>21/05/2019</a:t>
            </a:fld>
            <a:endParaRPr lang="en-CA"/>
          </a:p>
        </p:txBody>
      </p:sp>
      <p:sp>
        <p:nvSpPr>
          <p:cNvPr id="6" name="Footer Placeholder 5">
            <a:extLst>
              <a:ext uri="{FF2B5EF4-FFF2-40B4-BE49-F238E27FC236}">
                <a16:creationId xmlns:a16="http://schemas.microsoft.com/office/drawing/2014/main" id="{2C1CB6C0-C7B2-4C4C-A295-A6AAF322321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0EB2F48-1B2F-4428-9253-1ACA5AD272D3}"/>
              </a:ext>
            </a:extLst>
          </p:cNvPr>
          <p:cNvSpPr>
            <a:spLocks noGrp="1"/>
          </p:cNvSpPr>
          <p:nvPr>
            <p:ph type="sldNum" sz="quarter" idx="12"/>
          </p:nvPr>
        </p:nvSpPr>
        <p:spPr/>
        <p:txBody>
          <a:bodyPr/>
          <a:lstStyle/>
          <a:p>
            <a:fld id="{B2D2794E-8EBD-4ACC-B2D5-5CEAF4303BD5}" type="slidenum">
              <a:rPr lang="en-CA" smtClean="0"/>
              <a:t>‹#›</a:t>
            </a:fld>
            <a:endParaRPr lang="en-CA"/>
          </a:p>
        </p:txBody>
      </p:sp>
    </p:spTree>
    <p:extLst>
      <p:ext uri="{BB962C8B-B14F-4D97-AF65-F5344CB8AC3E}">
        <p14:creationId xmlns:p14="http://schemas.microsoft.com/office/powerpoint/2010/main" val="19711400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0E544-3FE4-446B-B487-CA5C0347EF54}"/>
              </a:ext>
            </a:extLst>
          </p:cNvPr>
          <p:cNvSpPr>
            <a:spLocks noGrp="1"/>
          </p:cNvSpPr>
          <p:nvPr>
            <p:ph type="title"/>
          </p:nvPr>
        </p:nvSpPr>
        <p:spPr>
          <a:xfrm>
            <a:off x="629841" y="365126"/>
            <a:ext cx="78867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86299AE-FC42-4DA3-8AC4-C4923B7C6E2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5DCADDAC-B3CC-432F-A008-4FB4CE2CEA0A}"/>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34B90FFC-BFA2-456F-88AC-9688EC32E3B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3A54A2A6-2BCA-4718-BECD-C919A5EDCEC2}"/>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AC3BA231-FE5C-468F-9696-E0A97EBBB47F}"/>
              </a:ext>
            </a:extLst>
          </p:cNvPr>
          <p:cNvSpPr>
            <a:spLocks noGrp="1"/>
          </p:cNvSpPr>
          <p:nvPr>
            <p:ph type="dt" sz="half" idx="10"/>
          </p:nvPr>
        </p:nvSpPr>
        <p:spPr/>
        <p:txBody>
          <a:bodyPr/>
          <a:lstStyle/>
          <a:p>
            <a:fld id="{8FFD1155-899A-4C00-AAF2-A044FA9A05C8}" type="datetimeFigureOut">
              <a:rPr lang="en-CA" smtClean="0"/>
              <a:t>21/05/2019</a:t>
            </a:fld>
            <a:endParaRPr lang="en-CA"/>
          </a:p>
        </p:txBody>
      </p:sp>
      <p:sp>
        <p:nvSpPr>
          <p:cNvPr id="8" name="Footer Placeholder 7">
            <a:extLst>
              <a:ext uri="{FF2B5EF4-FFF2-40B4-BE49-F238E27FC236}">
                <a16:creationId xmlns:a16="http://schemas.microsoft.com/office/drawing/2014/main" id="{3F832A03-30F3-4208-B049-C6A0F2E42318}"/>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E34EE4B4-7D06-402B-B607-BDDAC316E385}"/>
              </a:ext>
            </a:extLst>
          </p:cNvPr>
          <p:cNvSpPr>
            <a:spLocks noGrp="1"/>
          </p:cNvSpPr>
          <p:nvPr>
            <p:ph type="sldNum" sz="quarter" idx="12"/>
          </p:nvPr>
        </p:nvSpPr>
        <p:spPr/>
        <p:txBody>
          <a:bodyPr/>
          <a:lstStyle/>
          <a:p>
            <a:fld id="{B2D2794E-8EBD-4ACC-B2D5-5CEAF4303BD5}" type="slidenum">
              <a:rPr lang="en-CA" smtClean="0"/>
              <a:t>‹#›</a:t>
            </a:fld>
            <a:endParaRPr lang="en-CA"/>
          </a:p>
        </p:txBody>
      </p:sp>
    </p:spTree>
    <p:extLst>
      <p:ext uri="{BB962C8B-B14F-4D97-AF65-F5344CB8AC3E}">
        <p14:creationId xmlns:p14="http://schemas.microsoft.com/office/powerpoint/2010/main" val="38514789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B95DC-4D31-40AF-9055-0570D943A007}"/>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C045FEB4-5950-4C1F-9125-0C128A54E2EC}"/>
              </a:ext>
            </a:extLst>
          </p:cNvPr>
          <p:cNvSpPr>
            <a:spLocks noGrp="1"/>
          </p:cNvSpPr>
          <p:nvPr>
            <p:ph type="dt" sz="half" idx="10"/>
          </p:nvPr>
        </p:nvSpPr>
        <p:spPr/>
        <p:txBody>
          <a:bodyPr/>
          <a:lstStyle/>
          <a:p>
            <a:fld id="{8FFD1155-899A-4C00-AAF2-A044FA9A05C8}" type="datetimeFigureOut">
              <a:rPr lang="en-CA" smtClean="0"/>
              <a:t>21/05/2019</a:t>
            </a:fld>
            <a:endParaRPr lang="en-CA"/>
          </a:p>
        </p:txBody>
      </p:sp>
      <p:sp>
        <p:nvSpPr>
          <p:cNvPr id="4" name="Footer Placeholder 3">
            <a:extLst>
              <a:ext uri="{FF2B5EF4-FFF2-40B4-BE49-F238E27FC236}">
                <a16:creationId xmlns:a16="http://schemas.microsoft.com/office/drawing/2014/main" id="{71688FF2-3616-4BAA-A7F4-D43D6CCBC227}"/>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57FB4EB3-54D1-455D-9D32-7801D83A5711}"/>
              </a:ext>
            </a:extLst>
          </p:cNvPr>
          <p:cNvSpPr>
            <a:spLocks noGrp="1"/>
          </p:cNvSpPr>
          <p:nvPr>
            <p:ph type="sldNum" sz="quarter" idx="12"/>
          </p:nvPr>
        </p:nvSpPr>
        <p:spPr/>
        <p:txBody>
          <a:bodyPr/>
          <a:lstStyle/>
          <a:p>
            <a:fld id="{B2D2794E-8EBD-4ACC-B2D5-5CEAF4303BD5}" type="slidenum">
              <a:rPr lang="en-CA" smtClean="0"/>
              <a:t>‹#›</a:t>
            </a:fld>
            <a:endParaRPr lang="en-CA"/>
          </a:p>
        </p:txBody>
      </p:sp>
    </p:spTree>
    <p:extLst>
      <p:ext uri="{BB962C8B-B14F-4D97-AF65-F5344CB8AC3E}">
        <p14:creationId xmlns:p14="http://schemas.microsoft.com/office/powerpoint/2010/main" val="14212185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994963EC-BE0C-704A-AC71-66F1E288CE4B}" type="datetimeFigureOut">
              <a:rPr lang="en-US" smtClean="0">
                <a:solidFill>
                  <a:prstClr val="black">
                    <a:tint val="75000"/>
                  </a:prstClr>
                </a:solidFill>
              </a:rPr>
              <a:pPr/>
              <a:t>5/21/2019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BCDA75-4F97-7140-B800-AA45681F81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10770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4326E3-D5FD-4F93-A2AC-F6A7BE06C42D}"/>
              </a:ext>
            </a:extLst>
          </p:cNvPr>
          <p:cNvSpPr>
            <a:spLocks noGrp="1"/>
          </p:cNvSpPr>
          <p:nvPr>
            <p:ph type="dt" sz="half" idx="10"/>
          </p:nvPr>
        </p:nvSpPr>
        <p:spPr/>
        <p:txBody>
          <a:bodyPr/>
          <a:lstStyle/>
          <a:p>
            <a:fld id="{8FFD1155-899A-4C00-AAF2-A044FA9A05C8}" type="datetimeFigureOut">
              <a:rPr lang="en-CA" smtClean="0"/>
              <a:t>21/05/2019</a:t>
            </a:fld>
            <a:endParaRPr lang="en-CA"/>
          </a:p>
        </p:txBody>
      </p:sp>
      <p:sp>
        <p:nvSpPr>
          <p:cNvPr id="3" name="Footer Placeholder 2">
            <a:extLst>
              <a:ext uri="{FF2B5EF4-FFF2-40B4-BE49-F238E27FC236}">
                <a16:creationId xmlns:a16="http://schemas.microsoft.com/office/drawing/2014/main" id="{6BFE8010-F8EC-4845-AC42-B4B0032EEC32}"/>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D4C9A90-EC87-4C4E-990B-0A3D927EBE3F}"/>
              </a:ext>
            </a:extLst>
          </p:cNvPr>
          <p:cNvSpPr>
            <a:spLocks noGrp="1"/>
          </p:cNvSpPr>
          <p:nvPr>
            <p:ph type="sldNum" sz="quarter" idx="12"/>
          </p:nvPr>
        </p:nvSpPr>
        <p:spPr/>
        <p:txBody>
          <a:bodyPr/>
          <a:lstStyle/>
          <a:p>
            <a:fld id="{B2D2794E-8EBD-4ACC-B2D5-5CEAF4303BD5}" type="slidenum">
              <a:rPr lang="en-CA" smtClean="0"/>
              <a:t>‹#›</a:t>
            </a:fld>
            <a:endParaRPr lang="en-CA"/>
          </a:p>
        </p:txBody>
      </p:sp>
    </p:spTree>
    <p:extLst>
      <p:ext uri="{BB962C8B-B14F-4D97-AF65-F5344CB8AC3E}">
        <p14:creationId xmlns:p14="http://schemas.microsoft.com/office/powerpoint/2010/main" val="39546785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485EC-FE56-4502-A1C6-1A523ABA9C3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1F31BEE-34BD-4F5F-9659-897D113E490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1194DEBC-2E0E-4F0E-A4E2-A748B3496DE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9E3A41E-4EBB-4D58-BBB4-9E84DABAE66C}"/>
              </a:ext>
            </a:extLst>
          </p:cNvPr>
          <p:cNvSpPr>
            <a:spLocks noGrp="1"/>
          </p:cNvSpPr>
          <p:nvPr>
            <p:ph type="dt" sz="half" idx="10"/>
          </p:nvPr>
        </p:nvSpPr>
        <p:spPr/>
        <p:txBody>
          <a:bodyPr/>
          <a:lstStyle/>
          <a:p>
            <a:fld id="{8FFD1155-899A-4C00-AAF2-A044FA9A05C8}" type="datetimeFigureOut">
              <a:rPr lang="en-CA" smtClean="0"/>
              <a:t>21/05/2019</a:t>
            </a:fld>
            <a:endParaRPr lang="en-CA"/>
          </a:p>
        </p:txBody>
      </p:sp>
      <p:sp>
        <p:nvSpPr>
          <p:cNvPr id="6" name="Footer Placeholder 5">
            <a:extLst>
              <a:ext uri="{FF2B5EF4-FFF2-40B4-BE49-F238E27FC236}">
                <a16:creationId xmlns:a16="http://schemas.microsoft.com/office/drawing/2014/main" id="{D1DB38EB-FCF9-46FB-B4CE-6D221C6B358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6AAF82E-C816-4BF6-A747-4BC860943796}"/>
              </a:ext>
            </a:extLst>
          </p:cNvPr>
          <p:cNvSpPr>
            <a:spLocks noGrp="1"/>
          </p:cNvSpPr>
          <p:nvPr>
            <p:ph type="sldNum" sz="quarter" idx="12"/>
          </p:nvPr>
        </p:nvSpPr>
        <p:spPr/>
        <p:txBody>
          <a:bodyPr/>
          <a:lstStyle/>
          <a:p>
            <a:fld id="{B2D2794E-8EBD-4ACC-B2D5-5CEAF4303BD5}" type="slidenum">
              <a:rPr lang="en-CA" smtClean="0"/>
              <a:t>‹#›</a:t>
            </a:fld>
            <a:endParaRPr lang="en-CA"/>
          </a:p>
        </p:txBody>
      </p:sp>
    </p:spTree>
    <p:extLst>
      <p:ext uri="{BB962C8B-B14F-4D97-AF65-F5344CB8AC3E}">
        <p14:creationId xmlns:p14="http://schemas.microsoft.com/office/powerpoint/2010/main" val="12097611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9C66E-3D9B-4F91-80E7-87228837730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E360DA69-44A6-4A27-ABFD-EC2ABC25633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a:p>
        </p:txBody>
      </p:sp>
      <p:sp>
        <p:nvSpPr>
          <p:cNvPr id="4" name="Text Placeholder 3">
            <a:extLst>
              <a:ext uri="{FF2B5EF4-FFF2-40B4-BE49-F238E27FC236}">
                <a16:creationId xmlns:a16="http://schemas.microsoft.com/office/drawing/2014/main" id="{FAE28260-79C0-4CDF-A0AB-A9FBA1E8CE1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98F15000-4488-41E1-B0F3-E3103A0EC43D}"/>
              </a:ext>
            </a:extLst>
          </p:cNvPr>
          <p:cNvSpPr>
            <a:spLocks noGrp="1"/>
          </p:cNvSpPr>
          <p:nvPr>
            <p:ph type="dt" sz="half" idx="10"/>
          </p:nvPr>
        </p:nvSpPr>
        <p:spPr/>
        <p:txBody>
          <a:bodyPr/>
          <a:lstStyle/>
          <a:p>
            <a:fld id="{8FFD1155-899A-4C00-AAF2-A044FA9A05C8}" type="datetimeFigureOut">
              <a:rPr lang="en-CA" smtClean="0"/>
              <a:t>21/05/2019</a:t>
            </a:fld>
            <a:endParaRPr lang="en-CA"/>
          </a:p>
        </p:txBody>
      </p:sp>
      <p:sp>
        <p:nvSpPr>
          <p:cNvPr id="6" name="Footer Placeholder 5">
            <a:extLst>
              <a:ext uri="{FF2B5EF4-FFF2-40B4-BE49-F238E27FC236}">
                <a16:creationId xmlns:a16="http://schemas.microsoft.com/office/drawing/2014/main" id="{77D99AB8-DB3F-4673-91C1-59223BDFCF8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9EA5427-B62A-4055-8660-7F97DA7E0F2C}"/>
              </a:ext>
            </a:extLst>
          </p:cNvPr>
          <p:cNvSpPr>
            <a:spLocks noGrp="1"/>
          </p:cNvSpPr>
          <p:nvPr>
            <p:ph type="sldNum" sz="quarter" idx="12"/>
          </p:nvPr>
        </p:nvSpPr>
        <p:spPr/>
        <p:txBody>
          <a:bodyPr/>
          <a:lstStyle/>
          <a:p>
            <a:fld id="{B2D2794E-8EBD-4ACC-B2D5-5CEAF4303BD5}" type="slidenum">
              <a:rPr lang="en-CA" smtClean="0"/>
              <a:t>‹#›</a:t>
            </a:fld>
            <a:endParaRPr lang="en-CA"/>
          </a:p>
        </p:txBody>
      </p:sp>
    </p:spTree>
    <p:extLst>
      <p:ext uri="{BB962C8B-B14F-4D97-AF65-F5344CB8AC3E}">
        <p14:creationId xmlns:p14="http://schemas.microsoft.com/office/powerpoint/2010/main" val="6247129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BDA21-A788-4086-B507-4D7B3E44605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1522250-E31D-4697-ACA0-B61F13B09EB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D1FBE90-E191-4322-AA7E-792F0438C767}"/>
              </a:ext>
            </a:extLst>
          </p:cNvPr>
          <p:cNvSpPr>
            <a:spLocks noGrp="1"/>
          </p:cNvSpPr>
          <p:nvPr>
            <p:ph type="dt" sz="half" idx="10"/>
          </p:nvPr>
        </p:nvSpPr>
        <p:spPr/>
        <p:txBody>
          <a:bodyPr/>
          <a:lstStyle/>
          <a:p>
            <a:fld id="{8FFD1155-899A-4C00-AAF2-A044FA9A05C8}" type="datetimeFigureOut">
              <a:rPr lang="en-CA" smtClean="0"/>
              <a:t>21/05/2019</a:t>
            </a:fld>
            <a:endParaRPr lang="en-CA"/>
          </a:p>
        </p:txBody>
      </p:sp>
      <p:sp>
        <p:nvSpPr>
          <p:cNvPr id="5" name="Footer Placeholder 4">
            <a:extLst>
              <a:ext uri="{FF2B5EF4-FFF2-40B4-BE49-F238E27FC236}">
                <a16:creationId xmlns:a16="http://schemas.microsoft.com/office/drawing/2014/main" id="{95AB4FFF-7E9E-4EDA-A26F-2FA09CE9EB6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40E3BF9-C050-4D21-B337-1111825CF547}"/>
              </a:ext>
            </a:extLst>
          </p:cNvPr>
          <p:cNvSpPr>
            <a:spLocks noGrp="1"/>
          </p:cNvSpPr>
          <p:nvPr>
            <p:ph type="sldNum" sz="quarter" idx="12"/>
          </p:nvPr>
        </p:nvSpPr>
        <p:spPr/>
        <p:txBody>
          <a:bodyPr/>
          <a:lstStyle/>
          <a:p>
            <a:fld id="{B2D2794E-8EBD-4ACC-B2D5-5CEAF4303BD5}" type="slidenum">
              <a:rPr lang="en-CA" smtClean="0"/>
              <a:t>‹#›</a:t>
            </a:fld>
            <a:endParaRPr lang="en-CA"/>
          </a:p>
        </p:txBody>
      </p:sp>
    </p:spTree>
    <p:extLst>
      <p:ext uri="{BB962C8B-B14F-4D97-AF65-F5344CB8AC3E}">
        <p14:creationId xmlns:p14="http://schemas.microsoft.com/office/powerpoint/2010/main" val="31257565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E35313-19DE-4602-AEE2-3F2E35F660B9}"/>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0CE25C9-6F66-4081-918A-E86E1040D2EA}"/>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7A60F57-1C69-40E7-8487-D1F634B29457}"/>
              </a:ext>
            </a:extLst>
          </p:cNvPr>
          <p:cNvSpPr>
            <a:spLocks noGrp="1"/>
          </p:cNvSpPr>
          <p:nvPr>
            <p:ph type="dt" sz="half" idx="10"/>
          </p:nvPr>
        </p:nvSpPr>
        <p:spPr/>
        <p:txBody>
          <a:bodyPr/>
          <a:lstStyle/>
          <a:p>
            <a:fld id="{8FFD1155-899A-4C00-AAF2-A044FA9A05C8}" type="datetimeFigureOut">
              <a:rPr lang="en-CA" smtClean="0"/>
              <a:t>21/05/2019</a:t>
            </a:fld>
            <a:endParaRPr lang="en-CA"/>
          </a:p>
        </p:txBody>
      </p:sp>
      <p:sp>
        <p:nvSpPr>
          <p:cNvPr id="5" name="Footer Placeholder 4">
            <a:extLst>
              <a:ext uri="{FF2B5EF4-FFF2-40B4-BE49-F238E27FC236}">
                <a16:creationId xmlns:a16="http://schemas.microsoft.com/office/drawing/2014/main" id="{F8961E5D-1EDA-4951-8C04-8EBC3747F36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E8E082F-4B2E-4B04-BC55-A628C4B266D7}"/>
              </a:ext>
            </a:extLst>
          </p:cNvPr>
          <p:cNvSpPr>
            <a:spLocks noGrp="1"/>
          </p:cNvSpPr>
          <p:nvPr>
            <p:ph type="sldNum" sz="quarter" idx="12"/>
          </p:nvPr>
        </p:nvSpPr>
        <p:spPr/>
        <p:txBody>
          <a:bodyPr/>
          <a:lstStyle/>
          <a:p>
            <a:fld id="{B2D2794E-8EBD-4ACC-B2D5-5CEAF4303BD5}" type="slidenum">
              <a:rPr lang="en-CA" smtClean="0"/>
              <a:t>‹#›</a:t>
            </a:fld>
            <a:endParaRPr lang="en-CA"/>
          </a:p>
        </p:txBody>
      </p:sp>
    </p:spTree>
    <p:extLst>
      <p:ext uri="{BB962C8B-B14F-4D97-AF65-F5344CB8AC3E}">
        <p14:creationId xmlns:p14="http://schemas.microsoft.com/office/powerpoint/2010/main" val="7135227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685800" y="5703269"/>
            <a:ext cx="7772400" cy="365800"/>
          </a:xfrm>
          <a:prstGeom prst="rect">
            <a:avLst/>
          </a:prstGeom>
        </p:spPr>
        <p:txBody>
          <a:bodyPr/>
          <a:lstStyle>
            <a:lvl1pPr marL="0" indent="0">
              <a:buNone/>
              <a:defRPr sz="1050">
                <a:solidFill>
                  <a:srgbClr val="12A9D9"/>
                </a:solidFill>
              </a:defRPr>
            </a:lvl1pPr>
          </a:lstStyle>
          <a:p>
            <a:pPr lvl="0"/>
            <a:r>
              <a:rPr lang="en-CA"/>
              <a:t>Date / Time / Name</a:t>
            </a:r>
          </a:p>
        </p:txBody>
      </p:sp>
      <p:sp>
        <p:nvSpPr>
          <p:cNvPr id="5" name="Title 1"/>
          <p:cNvSpPr>
            <a:spLocks noGrp="1"/>
          </p:cNvSpPr>
          <p:nvPr>
            <p:ph type="ctrTitle" hasCustomPrompt="1"/>
          </p:nvPr>
        </p:nvSpPr>
        <p:spPr>
          <a:xfrm>
            <a:off x="685800" y="2126621"/>
            <a:ext cx="7772400" cy="1200549"/>
          </a:xfrm>
          <a:prstGeom prst="rect">
            <a:avLst/>
          </a:prstGeom>
        </p:spPr>
        <p:txBody>
          <a:bodyPr>
            <a:normAutofit/>
          </a:bodyPr>
          <a:lstStyle>
            <a:lvl1pPr algn="l">
              <a:lnSpc>
                <a:spcPct val="70000"/>
              </a:lnSpc>
              <a:defRPr sz="3750" b="0" i="0" cap="none" baseline="0">
                <a:solidFill>
                  <a:srgbClr val="12A9D9"/>
                </a:solidFill>
                <a:latin typeface="Calibri Light"/>
                <a:cs typeface="Calibri Light"/>
              </a:defRPr>
            </a:lvl1pPr>
          </a:lstStyle>
          <a:p>
            <a:r>
              <a:rPr lang="en-CA"/>
              <a:t>Presentation Title</a:t>
            </a:r>
            <a:endParaRPr lang="en-US"/>
          </a:p>
        </p:txBody>
      </p:sp>
      <p:sp>
        <p:nvSpPr>
          <p:cNvPr id="6" name="Subtitle 2"/>
          <p:cNvSpPr>
            <a:spLocks noGrp="1"/>
          </p:cNvSpPr>
          <p:nvPr>
            <p:ph type="subTitle" idx="10" hasCustomPrompt="1"/>
          </p:nvPr>
        </p:nvSpPr>
        <p:spPr>
          <a:xfrm>
            <a:off x="685800" y="3335889"/>
            <a:ext cx="7772400" cy="558568"/>
          </a:xfrm>
          <a:prstGeom prst="rect">
            <a:avLst/>
          </a:prstGeom>
        </p:spPr>
        <p:txBody>
          <a:bodyPr>
            <a:normAutofit/>
          </a:bodyPr>
          <a:lstStyle>
            <a:lvl1pPr marL="0" indent="0" algn="l">
              <a:buNone/>
              <a:defRPr sz="1500" b="0" i="0" baseline="0">
                <a:solidFill>
                  <a:srgbClr val="12A9D9"/>
                </a:solidFill>
                <a:latin typeface="Calibri"/>
                <a:cs typeface="Calibri"/>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CA"/>
              <a:t>Presentation Subtitle</a:t>
            </a:r>
          </a:p>
        </p:txBody>
      </p:sp>
    </p:spTree>
    <p:extLst>
      <p:ext uri="{BB962C8B-B14F-4D97-AF65-F5344CB8AC3E}">
        <p14:creationId xmlns:p14="http://schemas.microsoft.com/office/powerpoint/2010/main" val="26166665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085967"/>
            <a:ext cx="7866174" cy="718607"/>
          </a:xfrm>
          <a:prstGeom prst="rect">
            <a:avLst/>
          </a:prstGeom>
        </p:spPr>
        <p:txBody>
          <a:bodyPr/>
          <a:lstStyle>
            <a:lvl1pPr algn="l">
              <a:defRPr sz="3000" b="0" i="0" cap="none" baseline="0">
                <a:solidFill>
                  <a:srgbClr val="12A9D9"/>
                </a:solidFill>
                <a:latin typeface="Calibri Light"/>
                <a:cs typeface="Calibri Light"/>
              </a:defRPr>
            </a:lvl1pPr>
          </a:lstStyle>
          <a:p>
            <a:r>
              <a:rPr lang="en-CA"/>
              <a:t>Header</a:t>
            </a:r>
            <a:endParaRPr lang="en-US"/>
          </a:p>
        </p:txBody>
      </p:sp>
      <p:sp>
        <p:nvSpPr>
          <p:cNvPr id="3" name="Subtitle 2"/>
          <p:cNvSpPr>
            <a:spLocks noGrp="1"/>
          </p:cNvSpPr>
          <p:nvPr>
            <p:ph type="subTitle" idx="1" hasCustomPrompt="1"/>
          </p:nvPr>
        </p:nvSpPr>
        <p:spPr>
          <a:xfrm>
            <a:off x="685800" y="1804572"/>
            <a:ext cx="7866175" cy="429684"/>
          </a:xfrm>
          <a:prstGeom prst="rect">
            <a:avLst/>
          </a:prstGeom>
        </p:spPr>
        <p:txBody>
          <a:bodyPr/>
          <a:lstStyle>
            <a:lvl1pPr marL="0" indent="0" algn="l">
              <a:buNone/>
              <a:defRPr sz="1800" b="0" i="0">
                <a:solidFill>
                  <a:srgbClr val="0081C6"/>
                </a:solidFill>
                <a:latin typeface="Calibri"/>
                <a:cs typeface="Calibri"/>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CA"/>
              <a:t>Subhead</a:t>
            </a:r>
            <a:endParaRPr lang="en-US"/>
          </a:p>
        </p:txBody>
      </p:sp>
      <p:sp>
        <p:nvSpPr>
          <p:cNvPr id="8" name="Content Placeholder 2"/>
          <p:cNvSpPr>
            <a:spLocks noGrp="1"/>
          </p:cNvSpPr>
          <p:nvPr>
            <p:ph idx="10"/>
          </p:nvPr>
        </p:nvSpPr>
        <p:spPr>
          <a:xfrm>
            <a:off x="685800" y="2234257"/>
            <a:ext cx="7866174" cy="3689851"/>
          </a:xfrm>
          <a:prstGeom prst="rect">
            <a:avLst/>
          </a:prstGeom>
        </p:spPr>
        <p:txBody>
          <a:bodyPr/>
          <a:lstStyle>
            <a:lvl1pPr marL="0" indent="0">
              <a:buFontTx/>
              <a:buNone/>
              <a:defRPr sz="1500"/>
            </a:lvl1pPr>
            <a:lvl2pPr marL="557213" indent="-214313">
              <a:buFont typeface="Arial"/>
              <a:buChar char="•"/>
              <a:defRPr sz="1350"/>
            </a:lvl2pPr>
            <a:lvl3pPr marL="857250" indent="-171450">
              <a:buFont typeface="Lucida Grande"/>
              <a:buChar char="-"/>
              <a:defRPr sz="1200"/>
            </a:lvl3pPr>
            <a:lvl4pPr marL="1200150" indent="-171450">
              <a:buFont typeface="Courier New"/>
              <a:buChar char="o"/>
              <a:defRPr sz="1050"/>
            </a:lvl4pPr>
            <a:lvl5pPr marL="1543050" indent="-171450">
              <a:buFont typeface="Lucida Grande"/>
              <a:buChar char="-"/>
              <a:defRPr sz="105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32095177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685800" y="3695924"/>
            <a:ext cx="7772400" cy="1299410"/>
          </a:xfrm>
          <a:prstGeom prst="rect">
            <a:avLst/>
          </a:prstGeom>
        </p:spPr>
        <p:txBody>
          <a:bodyPr>
            <a:normAutofit/>
          </a:bodyPr>
          <a:lstStyle>
            <a:lvl1pPr algn="l">
              <a:lnSpc>
                <a:spcPct val="70000"/>
              </a:lnSpc>
              <a:defRPr sz="3750" b="0" i="0" cap="none" baseline="0">
                <a:solidFill>
                  <a:srgbClr val="12A9D9"/>
                </a:solidFill>
                <a:latin typeface="Calibri Light"/>
                <a:cs typeface="Calibri Light"/>
              </a:defRPr>
            </a:lvl1pPr>
          </a:lstStyle>
          <a:p>
            <a:r>
              <a:rPr lang="en-CA"/>
              <a:t>Section Title</a:t>
            </a:r>
            <a:endParaRPr lang="en-US"/>
          </a:p>
        </p:txBody>
      </p:sp>
      <p:sp>
        <p:nvSpPr>
          <p:cNvPr id="6" name="Subtitle 2"/>
          <p:cNvSpPr>
            <a:spLocks noGrp="1"/>
          </p:cNvSpPr>
          <p:nvPr>
            <p:ph type="subTitle" idx="10" hasCustomPrompt="1"/>
          </p:nvPr>
        </p:nvSpPr>
        <p:spPr>
          <a:xfrm>
            <a:off x="685800" y="4995334"/>
            <a:ext cx="7772400" cy="558568"/>
          </a:xfrm>
          <a:prstGeom prst="rect">
            <a:avLst/>
          </a:prstGeom>
        </p:spPr>
        <p:txBody>
          <a:bodyPr>
            <a:normAutofit/>
          </a:bodyPr>
          <a:lstStyle>
            <a:lvl1pPr marL="0" indent="0" algn="l">
              <a:buNone/>
              <a:defRPr sz="1500" b="0" i="0" baseline="0">
                <a:solidFill>
                  <a:srgbClr val="004B8C"/>
                </a:solidFill>
                <a:latin typeface="Calibri"/>
                <a:cs typeface="Calibri"/>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CA"/>
              <a:t>Section Subtitle</a:t>
            </a:r>
          </a:p>
        </p:txBody>
      </p:sp>
      <p:sp>
        <p:nvSpPr>
          <p:cNvPr id="10" name="Content Placeholder 2"/>
          <p:cNvSpPr>
            <a:spLocks noGrp="1"/>
          </p:cNvSpPr>
          <p:nvPr>
            <p:ph idx="1" hasCustomPrompt="1"/>
          </p:nvPr>
        </p:nvSpPr>
        <p:spPr>
          <a:xfrm>
            <a:off x="685800" y="5553902"/>
            <a:ext cx="7772400" cy="365800"/>
          </a:xfrm>
          <a:prstGeom prst="rect">
            <a:avLst/>
          </a:prstGeom>
        </p:spPr>
        <p:txBody>
          <a:bodyPr/>
          <a:lstStyle>
            <a:lvl1pPr marL="0" indent="0">
              <a:buNone/>
              <a:defRPr sz="1050">
                <a:solidFill>
                  <a:srgbClr val="004B8C"/>
                </a:solidFill>
              </a:defRPr>
            </a:lvl1pPr>
          </a:lstStyle>
          <a:p>
            <a:pPr lvl="0"/>
            <a:r>
              <a:rPr lang="en-CA"/>
              <a:t>Date / Time / Name</a:t>
            </a:r>
          </a:p>
        </p:txBody>
      </p:sp>
    </p:spTree>
    <p:extLst>
      <p:ext uri="{BB962C8B-B14F-4D97-AF65-F5344CB8AC3E}">
        <p14:creationId xmlns:p14="http://schemas.microsoft.com/office/powerpoint/2010/main" val="4790491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Main Title Slide">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685800" y="5703269"/>
            <a:ext cx="7772400" cy="365800"/>
          </a:xfrm>
          <a:prstGeom prst="rect">
            <a:avLst/>
          </a:prstGeom>
        </p:spPr>
        <p:txBody>
          <a:bodyPr/>
          <a:lstStyle>
            <a:lvl1pPr marL="0" indent="0">
              <a:buNone/>
              <a:defRPr sz="1400">
                <a:solidFill>
                  <a:srgbClr val="12A9D9"/>
                </a:solidFill>
              </a:defRPr>
            </a:lvl1pPr>
          </a:lstStyle>
          <a:p>
            <a:pPr lvl="0"/>
            <a:r>
              <a:rPr lang="en-CA"/>
              <a:t>Date / Time / Name</a:t>
            </a:r>
          </a:p>
        </p:txBody>
      </p:sp>
      <p:sp>
        <p:nvSpPr>
          <p:cNvPr id="7" name="Title 1"/>
          <p:cNvSpPr>
            <a:spLocks noGrp="1"/>
          </p:cNvSpPr>
          <p:nvPr>
            <p:ph type="ctrTitle" hasCustomPrompt="1"/>
          </p:nvPr>
        </p:nvSpPr>
        <p:spPr>
          <a:xfrm>
            <a:off x="685800" y="3549021"/>
            <a:ext cx="7772400" cy="1200549"/>
          </a:xfrm>
          <a:prstGeom prst="rect">
            <a:avLst/>
          </a:prstGeom>
        </p:spPr>
        <p:txBody>
          <a:bodyPr>
            <a:normAutofit/>
          </a:bodyPr>
          <a:lstStyle>
            <a:lvl1pPr algn="l">
              <a:lnSpc>
                <a:spcPct val="70000"/>
              </a:lnSpc>
              <a:defRPr sz="5000" b="0" i="0" cap="none" baseline="0">
                <a:solidFill>
                  <a:srgbClr val="12A9D9"/>
                </a:solidFill>
                <a:latin typeface="Calibri Light"/>
                <a:cs typeface="Calibri Light"/>
              </a:defRPr>
            </a:lvl1pPr>
          </a:lstStyle>
          <a:p>
            <a:r>
              <a:rPr lang="en-CA"/>
              <a:t>Presentation Title</a:t>
            </a:r>
            <a:endParaRPr lang="en-US"/>
          </a:p>
        </p:txBody>
      </p:sp>
      <p:sp>
        <p:nvSpPr>
          <p:cNvPr id="9" name="Subtitle 2"/>
          <p:cNvSpPr>
            <a:spLocks noGrp="1"/>
          </p:cNvSpPr>
          <p:nvPr>
            <p:ph type="subTitle" idx="10" hasCustomPrompt="1"/>
          </p:nvPr>
        </p:nvSpPr>
        <p:spPr>
          <a:xfrm>
            <a:off x="685800" y="4758289"/>
            <a:ext cx="7772400" cy="558568"/>
          </a:xfrm>
          <a:prstGeom prst="rect">
            <a:avLst/>
          </a:prstGeom>
        </p:spPr>
        <p:txBody>
          <a:bodyPr>
            <a:normAutofit/>
          </a:bodyPr>
          <a:lstStyle>
            <a:lvl1pPr marL="0" indent="0" algn="l">
              <a:buNone/>
              <a:defRPr sz="2000" b="0" i="0" baseline="0">
                <a:solidFill>
                  <a:srgbClr val="12A9D9"/>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Presentation Subtitle</a:t>
            </a:r>
          </a:p>
        </p:txBody>
      </p:sp>
    </p:spTree>
    <p:extLst>
      <p:ext uri="{BB962C8B-B14F-4D97-AF65-F5344CB8AC3E}">
        <p14:creationId xmlns:p14="http://schemas.microsoft.com/office/powerpoint/2010/main" val="8716519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085967"/>
            <a:ext cx="7866174" cy="718607"/>
          </a:xfrm>
          <a:prstGeom prst="rect">
            <a:avLst/>
          </a:prstGeom>
        </p:spPr>
        <p:txBody>
          <a:bodyPr/>
          <a:lstStyle>
            <a:lvl1pPr algn="l">
              <a:defRPr sz="3000" b="0" i="0" cap="none" baseline="0">
                <a:solidFill>
                  <a:srgbClr val="12A9D9"/>
                </a:solidFill>
                <a:latin typeface="Calibri Light"/>
                <a:cs typeface="Calibri Light"/>
              </a:defRPr>
            </a:lvl1pPr>
          </a:lstStyle>
          <a:p>
            <a:r>
              <a:rPr lang="en-CA"/>
              <a:t>Header</a:t>
            </a:r>
            <a:endParaRPr lang="en-US"/>
          </a:p>
        </p:txBody>
      </p:sp>
      <p:sp>
        <p:nvSpPr>
          <p:cNvPr id="3" name="Subtitle 2"/>
          <p:cNvSpPr>
            <a:spLocks noGrp="1"/>
          </p:cNvSpPr>
          <p:nvPr>
            <p:ph type="subTitle" idx="1" hasCustomPrompt="1"/>
          </p:nvPr>
        </p:nvSpPr>
        <p:spPr>
          <a:xfrm>
            <a:off x="685800" y="1804572"/>
            <a:ext cx="7866175" cy="429684"/>
          </a:xfrm>
          <a:prstGeom prst="rect">
            <a:avLst/>
          </a:prstGeom>
        </p:spPr>
        <p:txBody>
          <a:bodyPr/>
          <a:lstStyle>
            <a:lvl1pPr marL="0" indent="0" algn="l">
              <a:buNone/>
              <a:defRPr sz="1800" b="0" i="0">
                <a:solidFill>
                  <a:srgbClr val="1155A0"/>
                </a:solidFill>
                <a:latin typeface="Calibri"/>
                <a:cs typeface="Calibri"/>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CA"/>
              <a:t>Subhead</a:t>
            </a:r>
            <a:endParaRPr lang="en-US"/>
          </a:p>
        </p:txBody>
      </p:sp>
      <p:sp>
        <p:nvSpPr>
          <p:cNvPr id="8" name="Content Placeholder 2"/>
          <p:cNvSpPr>
            <a:spLocks noGrp="1"/>
          </p:cNvSpPr>
          <p:nvPr>
            <p:ph idx="10"/>
          </p:nvPr>
        </p:nvSpPr>
        <p:spPr>
          <a:xfrm>
            <a:off x="685800" y="2234257"/>
            <a:ext cx="7866174" cy="3689851"/>
          </a:xfrm>
          <a:prstGeom prst="rect">
            <a:avLst/>
          </a:prstGeom>
        </p:spPr>
        <p:txBody>
          <a:bodyPr/>
          <a:lstStyle>
            <a:lvl1pPr marL="0" indent="0">
              <a:buFontTx/>
              <a:buNone/>
              <a:defRPr sz="1500"/>
            </a:lvl1pPr>
            <a:lvl2pPr marL="557213" indent="-214313">
              <a:buFont typeface="Arial"/>
              <a:buChar char="•"/>
              <a:defRPr sz="1350"/>
            </a:lvl2pPr>
            <a:lvl3pPr marL="857250" indent="-171450">
              <a:buFont typeface="Lucida Grande"/>
              <a:buChar char="-"/>
              <a:defRPr sz="1200"/>
            </a:lvl3pPr>
            <a:lvl4pPr marL="1200150" indent="-171450">
              <a:buFont typeface="Courier New"/>
              <a:buChar char="o"/>
              <a:defRPr sz="1050"/>
            </a:lvl4pPr>
            <a:lvl5pPr marL="1543050" indent="-171450">
              <a:buFont typeface="Lucida Grande"/>
              <a:buChar char="-"/>
              <a:defRPr sz="105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9711238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994963EC-BE0C-704A-AC71-66F1E288CE4B}" type="datetimeFigureOut">
              <a:rPr lang="en-US" smtClean="0">
                <a:solidFill>
                  <a:prstClr val="black">
                    <a:tint val="75000"/>
                  </a:prstClr>
                </a:solidFill>
              </a:rPr>
              <a:pPr/>
              <a:t>5/21/2019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BCDA75-4F97-7140-B800-AA45681F81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08421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994963EC-BE0C-704A-AC71-66F1E288CE4B}"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BCDA75-4F97-7140-B800-AA45681F8115}" type="slidenum">
              <a:rPr lang="en-US" smtClean="0"/>
              <a:t>‹#›</a:t>
            </a:fld>
            <a:endParaRPr lang="en-US"/>
          </a:p>
        </p:txBody>
      </p:sp>
      <p:sp>
        <p:nvSpPr>
          <p:cNvPr id="7" name="Media Placeholder 6"/>
          <p:cNvSpPr>
            <a:spLocks noGrp="1"/>
          </p:cNvSpPr>
          <p:nvPr>
            <p:ph type="media" sz="quarter" idx="13"/>
          </p:nvPr>
        </p:nvSpPr>
        <p:spPr>
          <a:xfrm>
            <a:off x="1143000" y="2032000"/>
            <a:ext cx="6362700" cy="3733800"/>
          </a:xfrm>
        </p:spPr>
        <p:txBody>
          <a:bodyPr/>
          <a:lstStyle>
            <a:lvl1pPr marL="0" indent="0">
              <a:buNone/>
              <a:defRPr/>
            </a:lvl1pPr>
          </a:lstStyle>
          <a:p>
            <a:endParaRPr lang="en-US"/>
          </a:p>
        </p:txBody>
      </p:sp>
    </p:spTree>
    <p:extLst>
      <p:ext uri="{BB962C8B-B14F-4D97-AF65-F5344CB8AC3E}">
        <p14:creationId xmlns:p14="http://schemas.microsoft.com/office/powerpoint/2010/main" val="9205693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8" name="Content Placeholder 2"/>
          <p:cNvSpPr>
            <a:spLocks noGrp="1"/>
          </p:cNvSpPr>
          <p:nvPr>
            <p:ph idx="10"/>
          </p:nvPr>
        </p:nvSpPr>
        <p:spPr>
          <a:xfrm>
            <a:off x="685800" y="1804572"/>
            <a:ext cx="7866174" cy="4119535"/>
          </a:xfrm>
          <a:prstGeom prst="rect">
            <a:avLst/>
          </a:prstGeom>
        </p:spPr>
        <p:txBody>
          <a:bodyPr/>
          <a:lstStyle>
            <a:lvl1pPr marL="0" indent="0">
              <a:buFontTx/>
              <a:buNone/>
              <a:defRPr sz="1125"/>
            </a:lvl1pPr>
            <a:lvl2pPr marL="417910" indent="-160735">
              <a:buFont typeface="Arial"/>
              <a:buChar char="•"/>
              <a:defRPr sz="1013"/>
            </a:lvl2pPr>
            <a:lvl3pPr marL="642938" indent="-128588">
              <a:buFont typeface="Lucida Grande"/>
              <a:buChar char="-"/>
              <a:defRPr sz="900"/>
            </a:lvl3pPr>
            <a:lvl4pPr marL="900113" indent="-128588">
              <a:buFont typeface="Courier New"/>
              <a:buChar char="o"/>
              <a:defRPr sz="788"/>
            </a:lvl4pPr>
            <a:lvl5pPr marL="1157288" indent="-128588">
              <a:buFont typeface="Lucida Grande"/>
              <a:buChar char="-"/>
              <a:defRPr sz="788"/>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2" name="Title 1"/>
          <p:cNvSpPr>
            <a:spLocks noGrp="1"/>
          </p:cNvSpPr>
          <p:nvPr>
            <p:ph type="ctrTitle" hasCustomPrompt="1"/>
          </p:nvPr>
        </p:nvSpPr>
        <p:spPr>
          <a:xfrm>
            <a:off x="685800" y="1157685"/>
            <a:ext cx="7866174" cy="646891"/>
          </a:xfrm>
          <a:prstGeom prst="rect">
            <a:avLst/>
          </a:prstGeom>
        </p:spPr>
        <p:txBody>
          <a:bodyPr/>
          <a:lstStyle>
            <a:lvl1pPr algn="l">
              <a:defRPr sz="2250" b="0" i="0" cap="none" baseline="0">
                <a:solidFill>
                  <a:srgbClr val="12A9D9"/>
                </a:solidFill>
                <a:latin typeface="Calibri Light"/>
                <a:cs typeface="Calibri Light"/>
              </a:defRPr>
            </a:lvl1pPr>
          </a:lstStyle>
          <a:p>
            <a:r>
              <a:rPr lang="en-CA"/>
              <a:t>Header</a:t>
            </a:r>
            <a:endParaRPr lang="en-US"/>
          </a:p>
        </p:txBody>
      </p:sp>
      <p:grpSp>
        <p:nvGrpSpPr>
          <p:cNvPr id="6" name="Group 5"/>
          <p:cNvGrpSpPr/>
          <p:nvPr userDrawn="1"/>
        </p:nvGrpSpPr>
        <p:grpSpPr>
          <a:xfrm>
            <a:off x="5668395" y="6448082"/>
            <a:ext cx="3341688" cy="292001"/>
            <a:chOff x="2017712" y="664688"/>
            <a:chExt cx="3341688" cy="292001"/>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017712" y="680464"/>
              <a:ext cx="276225" cy="276225"/>
            </a:xfrm>
            <a:prstGeom prst="rect">
              <a:avLst/>
            </a:prstGeom>
            <a:noFill/>
            <a:ln w="9525">
              <a:noFill/>
              <a:miter lim="800000"/>
              <a:headEnd/>
              <a:tailEnd/>
            </a:ln>
          </p:spPr>
        </p:pic>
        <p:sp>
          <p:nvSpPr>
            <p:cNvPr id="9" name="TextBox 8"/>
            <p:cNvSpPr txBox="1"/>
            <p:nvPr userDrawn="1"/>
          </p:nvSpPr>
          <p:spPr>
            <a:xfrm>
              <a:off x="2293936" y="664688"/>
              <a:ext cx="3065464" cy="213585"/>
            </a:xfrm>
            <a:prstGeom prst="rect">
              <a:avLst/>
            </a:prstGeom>
            <a:noFill/>
          </p:spPr>
          <p:txBody>
            <a:bodyPr wrap="square" rtlCol="0">
              <a:spAutoFit/>
            </a:bodyPr>
            <a:lstStyle/>
            <a:p>
              <a:r>
                <a:rPr lang="en-US" sz="788">
                  <a:solidFill>
                    <a:srgbClr val="03A9DB"/>
                  </a:solidFill>
                </a:rPr>
                <a:t>@mhcc_ #workplaceMH #StandardCda</a:t>
              </a:r>
            </a:p>
          </p:txBody>
        </p:sp>
      </p:grpSp>
    </p:spTree>
    <p:extLst>
      <p:ext uri="{BB962C8B-B14F-4D97-AF65-F5344CB8AC3E}">
        <p14:creationId xmlns:p14="http://schemas.microsoft.com/office/powerpoint/2010/main" val="35817091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685800" y="5703269"/>
            <a:ext cx="7772400" cy="365800"/>
          </a:xfrm>
          <a:prstGeom prst="rect">
            <a:avLst/>
          </a:prstGeom>
        </p:spPr>
        <p:txBody>
          <a:bodyPr/>
          <a:lstStyle>
            <a:lvl1pPr marL="0" indent="0">
              <a:buNone/>
              <a:defRPr sz="1050">
                <a:solidFill>
                  <a:srgbClr val="12A9D9"/>
                </a:solidFill>
              </a:defRPr>
            </a:lvl1pPr>
          </a:lstStyle>
          <a:p>
            <a:pPr lvl="0"/>
            <a:r>
              <a:rPr lang="en-CA"/>
              <a:t>Date / Time / Name</a:t>
            </a:r>
          </a:p>
        </p:txBody>
      </p:sp>
      <p:sp>
        <p:nvSpPr>
          <p:cNvPr id="5" name="Title 1"/>
          <p:cNvSpPr>
            <a:spLocks noGrp="1"/>
          </p:cNvSpPr>
          <p:nvPr>
            <p:ph type="ctrTitle" hasCustomPrompt="1"/>
          </p:nvPr>
        </p:nvSpPr>
        <p:spPr>
          <a:xfrm>
            <a:off x="685800" y="2126621"/>
            <a:ext cx="7772400" cy="1200549"/>
          </a:xfrm>
          <a:prstGeom prst="rect">
            <a:avLst/>
          </a:prstGeom>
        </p:spPr>
        <p:txBody>
          <a:bodyPr>
            <a:normAutofit/>
          </a:bodyPr>
          <a:lstStyle>
            <a:lvl1pPr algn="l">
              <a:lnSpc>
                <a:spcPct val="70000"/>
              </a:lnSpc>
              <a:defRPr sz="3750" b="0" i="0" cap="none" baseline="0">
                <a:solidFill>
                  <a:srgbClr val="12A9D9"/>
                </a:solidFill>
                <a:latin typeface="Calibri Light"/>
                <a:cs typeface="Calibri Light"/>
              </a:defRPr>
            </a:lvl1pPr>
          </a:lstStyle>
          <a:p>
            <a:r>
              <a:rPr lang="en-CA"/>
              <a:t>Presentation Title</a:t>
            </a:r>
            <a:endParaRPr lang="en-US"/>
          </a:p>
        </p:txBody>
      </p:sp>
      <p:sp>
        <p:nvSpPr>
          <p:cNvPr id="6" name="Subtitle 2"/>
          <p:cNvSpPr>
            <a:spLocks noGrp="1"/>
          </p:cNvSpPr>
          <p:nvPr>
            <p:ph type="subTitle" idx="10" hasCustomPrompt="1"/>
          </p:nvPr>
        </p:nvSpPr>
        <p:spPr>
          <a:xfrm>
            <a:off x="685800" y="3335889"/>
            <a:ext cx="7772400" cy="558568"/>
          </a:xfrm>
          <a:prstGeom prst="rect">
            <a:avLst/>
          </a:prstGeom>
        </p:spPr>
        <p:txBody>
          <a:bodyPr>
            <a:normAutofit/>
          </a:bodyPr>
          <a:lstStyle>
            <a:lvl1pPr marL="0" indent="0" algn="l">
              <a:buNone/>
              <a:defRPr sz="1500" b="0" i="0" baseline="0">
                <a:solidFill>
                  <a:srgbClr val="12A9D9"/>
                </a:solidFill>
                <a:latin typeface="Calibri"/>
                <a:cs typeface="Calibri"/>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CA"/>
              <a:t>Presentation Subtitle</a:t>
            </a:r>
          </a:p>
        </p:txBody>
      </p:sp>
    </p:spTree>
    <p:extLst>
      <p:ext uri="{BB962C8B-B14F-4D97-AF65-F5344CB8AC3E}">
        <p14:creationId xmlns:p14="http://schemas.microsoft.com/office/powerpoint/2010/main" val="25852048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085967"/>
            <a:ext cx="7866174" cy="718607"/>
          </a:xfrm>
          <a:prstGeom prst="rect">
            <a:avLst/>
          </a:prstGeom>
        </p:spPr>
        <p:txBody>
          <a:bodyPr/>
          <a:lstStyle>
            <a:lvl1pPr algn="l">
              <a:defRPr sz="3000" b="0" i="0" cap="none" baseline="0">
                <a:solidFill>
                  <a:srgbClr val="12A9D9"/>
                </a:solidFill>
                <a:latin typeface="Calibri Light"/>
                <a:cs typeface="Calibri Light"/>
              </a:defRPr>
            </a:lvl1pPr>
          </a:lstStyle>
          <a:p>
            <a:r>
              <a:rPr lang="en-CA"/>
              <a:t>Header</a:t>
            </a:r>
            <a:endParaRPr lang="en-US"/>
          </a:p>
        </p:txBody>
      </p:sp>
      <p:sp>
        <p:nvSpPr>
          <p:cNvPr id="3" name="Subtitle 2"/>
          <p:cNvSpPr>
            <a:spLocks noGrp="1"/>
          </p:cNvSpPr>
          <p:nvPr>
            <p:ph type="subTitle" idx="1" hasCustomPrompt="1"/>
          </p:nvPr>
        </p:nvSpPr>
        <p:spPr>
          <a:xfrm>
            <a:off x="685800" y="1804572"/>
            <a:ext cx="7866175" cy="429684"/>
          </a:xfrm>
          <a:prstGeom prst="rect">
            <a:avLst/>
          </a:prstGeom>
        </p:spPr>
        <p:txBody>
          <a:bodyPr/>
          <a:lstStyle>
            <a:lvl1pPr marL="0" indent="0" algn="l">
              <a:buNone/>
              <a:defRPr sz="1800" b="0" i="0">
                <a:solidFill>
                  <a:srgbClr val="0081C6"/>
                </a:solidFill>
                <a:latin typeface="Calibri"/>
                <a:cs typeface="Calibri"/>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CA"/>
              <a:t>Subhead</a:t>
            </a:r>
            <a:endParaRPr lang="en-US"/>
          </a:p>
        </p:txBody>
      </p:sp>
      <p:sp>
        <p:nvSpPr>
          <p:cNvPr id="8" name="Content Placeholder 2"/>
          <p:cNvSpPr>
            <a:spLocks noGrp="1"/>
          </p:cNvSpPr>
          <p:nvPr>
            <p:ph idx="10"/>
          </p:nvPr>
        </p:nvSpPr>
        <p:spPr>
          <a:xfrm>
            <a:off x="685800" y="2234257"/>
            <a:ext cx="7866174" cy="3689851"/>
          </a:xfrm>
          <a:prstGeom prst="rect">
            <a:avLst/>
          </a:prstGeom>
        </p:spPr>
        <p:txBody>
          <a:bodyPr/>
          <a:lstStyle>
            <a:lvl1pPr marL="0" indent="0">
              <a:buFontTx/>
              <a:buNone/>
              <a:defRPr sz="1500"/>
            </a:lvl1pPr>
            <a:lvl2pPr marL="557213" indent="-214313">
              <a:buFont typeface="Arial"/>
              <a:buChar char="•"/>
              <a:defRPr sz="1350"/>
            </a:lvl2pPr>
            <a:lvl3pPr marL="857250" indent="-171450">
              <a:buFont typeface="Lucida Grande"/>
              <a:buChar char="-"/>
              <a:defRPr sz="1200"/>
            </a:lvl3pPr>
            <a:lvl4pPr marL="1200150" indent="-171450">
              <a:buFont typeface="Courier New"/>
              <a:buChar char="o"/>
              <a:defRPr sz="1050"/>
            </a:lvl4pPr>
            <a:lvl5pPr marL="1543050" indent="-171450">
              <a:buFont typeface="Lucida Grande"/>
              <a:buChar char="-"/>
              <a:defRPr sz="105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40334877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085967"/>
            <a:ext cx="7866174" cy="615553"/>
          </a:xfrm>
          <a:prstGeom prst="rect">
            <a:avLst/>
          </a:prstGeom>
        </p:spPr>
        <p:txBody>
          <a:bodyPr/>
          <a:lstStyle>
            <a:lvl1pPr algn="l">
              <a:defRPr sz="3000" b="0" i="0" cap="none" baseline="0">
                <a:solidFill>
                  <a:srgbClr val="12A9D9"/>
                </a:solidFill>
                <a:latin typeface="Calibri Light"/>
                <a:cs typeface="Calibri Light"/>
              </a:defRPr>
            </a:lvl1pPr>
          </a:lstStyle>
          <a:p>
            <a:r>
              <a:rPr lang="en-CA"/>
              <a:t>Header</a:t>
            </a:r>
            <a:endParaRPr lang="en-US"/>
          </a:p>
        </p:txBody>
      </p:sp>
      <p:sp>
        <p:nvSpPr>
          <p:cNvPr id="3" name="Subtitle 2"/>
          <p:cNvSpPr>
            <a:spLocks noGrp="1"/>
          </p:cNvSpPr>
          <p:nvPr>
            <p:ph type="subTitle" idx="1" hasCustomPrompt="1"/>
          </p:nvPr>
        </p:nvSpPr>
        <p:spPr>
          <a:xfrm>
            <a:off x="685800" y="1804572"/>
            <a:ext cx="7866175" cy="369332"/>
          </a:xfrm>
          <a:prstGeom prst="rect">
            <a:avLst/>
          </a:prstGeom>
        </p:spPr>
        <p:txBody>
          <a:bodyPr/>
          <a:lstStyle>
            <a:lvl1pPr marL="0" indent="0" algn="l">
              <a:buNone/>
              <a:defRPr sz="1800" b="0" i="0">
                <a:solidFill>
                  <a:srgbClr val="0081C6"/>
                </a:solidFill>
                <a:latin typeface="Calibri"/>
                <a:cs typeface="Calibri"/>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CA"/>
              <a:t>Subhead</a:t>
            </a:r>
            <a:endParaRPr lang="en-US"/>
          </a:p>
        </p:txBody>
      </p:sp>
      <p:sp>
        <p:nvSpPr>
          <p:cNvPr id="8" name="Content Placeholder 2"/>
          <p:cNvSpPr>
            <a:spLocks noGrp="1"/>
          </p:cNvSpPr>
          <p:nvPr>
            <p:ph idx="10"/>
          </p:nvPr>
        </p:nvSpPr>
        <p:spPr>
          <a:xfrm>
            <a:off x="685800" y="2234257"/>
            <a:ext cx="7866174" cy="1261884"/>
          </a:xfrm>
          <a:prstGeom prst="rect">
            <a:avLst/>
          </a:prstGeom>
        </p:spPr>
        <p:txBody>
          <a:bodyPr/>
          <a:lstStyle>
            <a:lvl1pPr marL="0" indent="0">
              <a:buFontTx/>
              <a:buNone/>
              <a:defRPr sz="1500"/>
            </a:lvl1pPr>
            <a:lvl2pPr marL="557213" indent="-214313">
              <a:buFont typeface="Arial"/>
              <a:buChar char="•"/>
              <a:defRPr sz="1350"/>
            </a:lvl2pPr>
            <a:lvl3pPr marL="857250" indent="-171450">
              <a:buFont typeface="Lucida Grande"/>
              <a:buChar char="-"/>
              <a:defRPr sz="1200"/>
            </a:lvl3pPr>
            <a:lvl4pPr marL="1200150" indent="-171450">
              <a:buFont typeface="Courier New"/>
              <a:buChar char="o"/>
              <a:defRPr sz="1050"/>
            </a:lvl4pPr>
            <a:lvl5pPr marL="1543050" indent="-171450">
              <a:buFont typeface="Lucida Grande"/>
              <a:buChar char="-"/>
              <a:defRPr sz="105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13688706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ADC87-FC51-4797-BBEA-3F19630F342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CA"/>
          </a:p>
        </p:txBody>
      </p:sp>
      <p:sp>
        <p:nvSpPr>
          <p:cNvPr id="3" name="Subtitle 2">
            <a:extLst>
              <a:ext uri="{FF2B5EF4-FFF2-40B4-BE49-F238E27FC236}">
                <a16:creationId xmlns:a16="http://schemas.microsoft.com/office/drawing/2014/main" id="{B80C1516-88F8-442F-B07B-F012EB28E1F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CF67AFFD-61E8-4206-A419-F584EEDEF3C4}"/>
              </a:ext>
            </a:extLst>
          </p:cNvPr>
          <p:cNvSpPr>
            <a:spLocks noGrp="1"/>
          </p:cNvSpPr>
          <p:nvPr>
            <p:ph type="dt" sz="half" idx="10"/>
          </p:nvPr>
        </p:nvSpPr>
        <p:spPr/>
        <p:txBody>
          <a:bodyPr/>
          <a:lstStyle/>
          <a:p>
            <a:fld id="{003A7507-0F9F-4666-A5F3-1461F9ADC07C}" type="datetimeFigureOut">
              <a:rPr lang="en-CA" smtClean="0"/>
              <a:t>21/05/2019</a:t>
            </a:fld>
            <a:endParaRPr lang="en-CA"/>
          </a:p>
        </p:txBody>
      </p:sp>
      <p:sp>
        <p:nvSpPr>
          <p:cNvPr id="5" name="Footer Placeholder 4">
            <a:extLst>
              <a:ext uri="{FF2B5EF4-FFF2-40B4-BE49-F238E27FC236}">
                <a16:creationId xmlns:a16="http://schemas.microsoft.com/office/drawing/2014/main" id="{E861E267-D808-46A9-9EB4-ADF5CCE8A18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B9F9BDC-7E15-4431-B8B7-EC33D7E6E02B}"/>
              </a:ext>
            </a:extLst>
          </p:cNvPr>
          <p:cNvSpPr>
            <a:spLocks noGrp="1"/>
          </p:cNvSpPr>
          <p:nvPr>
            <p:ph type="sldNum" sz="quarter" idx="12"/>
          </p:nvPr>
        </p:nvSpPr>
        <p:spPr/>
        <p:txBody>
          <a:bodyPr/>
          <a:lstStyle/>
          <a:p>
            <a:fld id="{BED82B8B-3DED-4C19-B565-D392F5448C38}" type="slidenum">
              <a:rPr lang="en-CA" smtClean="0"/>
              <a:t>‹#›</a:t>
            </a:fld>
            <a:endParaRPr lang="en-CA"/>
          </a:p>
        </p:txBody>
      </p:sp>
    </p:spTree>
    <p:extLst>
      <p:ext uri="{BB962C8B-B14F-4D97-AF65-F5344CB8AC3E}">
        <p14:creationId xmlns:p14="http://schemas.microsoft.com/office/powerpoint/2010/main" val="37953848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sldNum="0"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83343-482E-4C45-AA33-732D33D9533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A4247A0-A3F0-4D57-A44A-5DFB9066CA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E9964C6-B29F-474F-B556-1EE569B087D3}"/>
              </a:ext>
            </a:extLst>
          </p:cNvPr>
          <p:cNvSpPr>
            <a:spLocks noGrp="1"/>
          </p:cNvSpPr>
          <p:nvPr>
            <p:ph type="dt" sz="half" idx="10"/>
          </p:nvPr>
        </p:nvSpPr>
        <p:spPr/>
        <p:txBody>
          <a:bodyPr/>
          <a:lstStyle/>
          <a:p>
            <a:fld id="{003A7507-0F9F-4666-A5F3-1461F9ADC07C}" type="datetimeFigureOut">
              <a:rPr lang="en-CA" smtClean="0"/>
              <a:t>21/05/2019</a:t>
            </a:fld>
            <a:endParaRPr lang="en-CA"/>
          </a:p>
        </p:txBody>
      </p:sp>
      <p:sp>
        <p:nvSpPr>
          <p:cNvPr id="5" name="Footer Placeholder 4">
            <a:extLst>
              <a:ext uri="{FF2B5EF4-FFF2-40B4-BE49-F238E27FC236}">
                <a16:creationId xmlns:a16="http://schemas.microsoft.com/office/drawing/2014/main" id="{77EA08D4-8BCA-4EBB-A2E4-AEF769C87E3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9B77B55-BD9A-4A9B-94B3-43773BF039CC}"/>
              </a:ext>
            </a:extLst>
          </p:cNvPr>
          <p:cNvSpPr>
            <a:spLocks noGrp="1"/>
          </p:cNvSpPr>
          <p:nvPr>
            <p:ph type="sldNum" sz="quarter" idx="12"/>
          </p:nvPr>
        </p:nvSpPr>
        <p:spPr/>
        <p:txBody>
          <a:bodyPr/>
          <a:lstStyle/>
          <a:p>
            <a:fld id="{BED82B8B-3DED-4C19-B565-D392F5448C38}" type="slidenum">
              <a:rPr lang="en-CA" smtClean="0"/>
              <a:t>‹#›</a:t>
            </a:fld>
            <a:endParaRPr lang="en-CA"/>
          </a:p>
        </p:txBody>
      </p:sp>
    </p:spTree>
    <p:extLst>
      <p:ext uri="{BB962C8B-B14F-4D97-AF65-F5344CB8AC3E}">
        <p14:creationId xmlns:p14="http://schemas.microsoft.com/office/powerpoint/2010/main" val="874168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sldNum="0"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4128A-2CE0-4F72-9611-C1E54AB14E8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BA2C12DB-82D0-4CAE-8B7E-662C1CE8D58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0A010D-B3DA-4D1E-9DA4-1AB631650110}"/>
              </a:ext>
            </a:extLst>
          </p:cNvPr>
          <p:cNvSpPr>
            <a:spLocks noGrp="1"/>
          </p:cNvSpPr>
          <p:nvPr>
            <p:ph type="dt" sz="half" idx="10"/>
          </p:nvPr>
        </p:nvSpPr>
        <p:spPr/>
        <p:txBody>
          <a:bodyPr/>
          <a:lstStyle/>
          <a:p>
            <a:fld id="{003A7507-0F9F-4666-A5F3-1461F9ADC07C}" type="datetimeFigureOut">
              <a:rPr lang="en-CA" smtClean="0"/>
              <a:t>21/05/2019</a:t>
            </a:fld>
            <a:endParaRPr lang="en-CA"/>
          </a:p>
        </p:txBody>
      </p:sp>
      <p:sp>
        <p:nvSpPr>
          <p:cNvPr id="5" name="Footer Placeholder 4">
            <a:extLst>
              <a:ext uri="{FF2B5EF4-FFF2-40B4-BE49-F238E27FC236}">
                <a16:creationId xmlns:a16="http://schemas.microsoft.com/office/drawing/2014/main" id="{CE593F43-D580-4588-B051-5320B1B117F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68C493D-10D5-49DF-89C4-8C4F39E88DC7}"/>
              </a:ext>
            </a:extLst>
          </p:cNvPr>
          <p:cNvSpPr>
            <a:spLocks noGrp="1"/>
          </p:cNvSpPr>
          <p:nvPr>
            <p:ph type="sldNum" sz="quarter" idx="12"/>
          </p:nvPr>
        </p:nvSpPr>
        <p:spPr/>
        <p:txBody>
          <a:bodyPr/>
          <a:lstStyle/>
          <a:p>
            <a:fld id="{BED82B8B-3DED-4C19-B565-D392F5448C38}" type="slidenum">
              <a:rPr lang="en-CA" smtClean="0"/>
              <a:t>‹#›</a:t>
            </a:fld>
            <a:endParaRPr lang="en-CA"/>
          </a:p>
        </p:txBody>
      </p:sp>
    </p:spTree>
    <p:extLst>
      <p:ext uri="{BB962C8B-B14F-4D97-AF65-F5344CB8AC3E}">
        <p14:creationId xmlns:p14="http://schemas.microsoft.com/office/powerpoint/2010/main" val="34895654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sldNum="0"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4211B-5608-4285-8EA1-E241F127AE2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AA2DBCF-EBD9-4710-A31C-4B7D9227261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C147F5D6-4FE5-4640-9874-BDFB4A614EA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4C683F87-419A-4E42-95E8-6BF571F4BFDC}"/>
              </a:ext>
            </a:extLst>
          </p:cNvPr>
          <p:cNvSpPr>
            <a:spLocks noGrp="1"/>
          </p:cNvSpPr>
          <p:nvPr>
            <p:ph type="dt" sz="half" idx="10"/>
          </p:nvPr>
        </p:nvSpPr>
        <p:spPr/>
        <p:txBody>
          <a:bodyPr/>
          <a:lstStyle/>
          <a:p>
            <a:fld id="{003A7507-0F9F-4666-A5F3-1461F9ADC07C}" type="datetimeFigureOut">
              <a:rPr lang="en-CA" smtClean="0"/>
              <a:t>21/05/2019</a:t>
            </a:fld>
            <a:endParaRPr lang="en-CA"/>
          </a:p>
        </p:txBody>
      </p:sp>
      <p:sp>
        <p:nvSpPr>
          <p:cNvPr id="6" name="Footer Placeholder 5">
            <a:extLst>
              <a:ext uri="{FF2B5EF4-FFF2-40B4-BE49-F238E27FC236}">
                <a16:creationId xmlns:a16="http://schemas.microsoft.com/office/drawing/2014/main" id="{0657944F-91B3-4662-864B-D8E0D5D8074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AEB574B-DC9E-4A06-A69E-4A89F064946F}"/>
              </a:ext>
            </a:extLst>
          </p:cNvPr>
          <p:cNvSpPr>
            <a:spLocks noGrp="1"/>
          </p:cNvSpPr>
          <p:nvPr>
            <p:ph type="sldNum" sz="quarter" idx="12"/>
          </p:nvPr>
        </p:nvSpPr>
        <p:spPr/>
        <p:txBody>
          <a:bodyPr/>
          <a:lstStyle/>
          <a:p>
            <a:fld id="{BED82B8B-3DED-4C19-B565-D392F5448C38}" type="slidenum">
              <a:rPr lang="en-CA" smtClean="0"/>
              <a:t>‹#›</a:t>
            </a:fld>
            <a:endParaRPr lang="en-CA"/>
          </a:p>
        </p:txBody>
      </p:sp>
    </p:spTree>
    <p:extLst>
      <p:ext uri="{BB962C8B-B14F-4D97-AF65-F5344CB8AC3E}">
        <p14:creationId xmlns:p14="http://schemas.microsoft.com/office/powerpoint/2010/main" val="27362963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CF868-58E6-475E-845F-024F0F565F65}"/>
              </a:ext>
            </a:extLst>
          </p:cNvPr>
          <p:cNvSpPr>
            <a:spLocks noGrp="1"/>
          </p:cNvSpPr>
          <p:nvPr>
            <p:ph type="title"/>
          </p:nvPr>
        </p:nvSpPr>
        <p:spPr>
          <a:xfrm>
            <a:off x="629841" y="365126"/>
            <a:ext cx="78867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6A0D3FC-773B-4A04-A127-EE717DA4636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40E121B-129D-4BF7-8F71-3512DB6B7F8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D77F476F-F829-4F1F-9B65-0D8A52F39E1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50B6439-5A66-4E25-B2A4-33E84A057F1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A4C3B685-8A91-42D9-88D9-FA8AD2E1066E}"/>
              </a:ext>
            </a:extLst>
          </p:cNvPr>
          <p:cNvSpPr>
            <a:spLocks noGrp="1"/>
          </p:cNvSpPr>
          <p:nvPr>
            <p:ph type="dt" sz="half" idx="10"/>
          </p:nvPr>
        </p:nvSpPr>
        <p:spPr/>
        <p:txBody>
          <a:bodyPr/>
          <a:lstStyle/>
          <a:p>
            <a:fld id="{003A7507-0F9F-4666-A5F3-1461F9ADC07C}" type="datetimeFigureOut">
              <a:rPr lang="en-CA" smtClean="0"/>
              <a:t>21/05/2019</a:t>
            </a:fld>
            <a:endParaRPr lang="en-CA"/>
          </a:p>
        </p:txBody>
      </p:sp>
      <p:sp>
        <p:nvSpPr>
          <p:cNvPr id="8" name="Footer Placeholder 7">
            <a:extLst>
              <a:ext uri="{FF2B5EF4-FFF2-40B4-BE49-F238E27FC236}">
                <a16:creationId xmlns:a16="http://schemas.microsoft.com/office/drawing/2014/main" id="{ACAA77A4-F1A0-40FD-A5DB-4739667680AF}"/>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FC2A3753-3359-4B37-A3BE-09D1FE184B02}"/>
              </a:ext>
            </a:extLst>
          </p:cNvPr>
          <p:cNvSpPr>
            <a:spLocks noGrp="1"/>
          </p:cNvSpPr>
          <p:nvPr>
            <p:ph type="sldNum" sz="quarter" idx="12"/>
          </p:nvPr>
        </p:nvSpPr>
        <p:spPr/>
        <p:txBody>
          <a:bodyPr/>
          <a:lstStyle/>
          <a:p>
            <a:fld id="{BED82B8B-3DED-4C19-B565-D392F5448C38}" type="slidenum">
              <a:rPr lang="en-CA" smtClean="0"/>
              <a:t>‹#›</a:t>
            </a:fld>
            <a:endParaRPr lang="en-CA"/>
          </a:p>
        </p:txBody>
      </p:sp>
    </p:spTree>
    <p:extLst>
      <p:ext uri="{BB962C8B-B14F-4D97-AF65-F5344CB8AC3E}">
        <p14:creationId xmlns:p14="http://schemas.microsoft.com/office/powerpoint/2010/main" val="10584395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994963EC-BE0C-704A-AC71-66F1E288CE4B}" type="datetimeFigureOut">
              <a:rPr lang="en-US" smtClean="0">
                <a:solidFill>
                  <a:prstClr val="black">
                    <a:tint val="75000"/>
                  </a:prstClr>
                </a:solidFill>
              </a:rPr>
              <a:pPr/>
              <a:t>5/21/2019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BCDA75-4F97-7140-B800-AA45681F81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37887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C3E7B-1A98-4CBE-898E-768BB6E2D6CE}"/>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0734145E-7093-40F0-9F8A-4D8CD9E2F959}"/>
              </a:ext>
            </a:extLst>
          </p:cNvPr>
          <p:cNvSpPr>
            <a:spLocks noGrp="1"/>
          </p:cNvSpPr>
          <p:nvPr>
            <p:ph type="dt" sz="half" idx="10"/>
          </p:nvPr>
        </p:nvSpPr>
        <p:spPr/>
        <p:txBody>
          <a:bodyPr/>
          <a:lstStyle/>
          <a:p>
            <a:endParaRPr lang="en-US">
              <a:solidFill>
                <a:prstClr val="black"/>
              </a:solidFill>
            </a:endParaRPr>
          </a:p>
        </p:txBody>
      </p:sp>
      <p:sp>
        <p:nvSpPr>
          <p:cNvPr id="4" name="Footer Placeholder 3">
            <a:extLst>
              <a:ext uri="{FF2B5EF4-FFF2-40B4-BE49-F238E27FC236}">
                <a16:creationId xmlns:a16="http://schemas.microsoft.com/office/drawing/2014/main" id="{3A3EC410-99EE-44BD-A7DB-A52F678D7D98}"/>
              </a:ext>
            </a:extLst>
          </p:cNvPr>
          <p:cNvSpPr>
            <a:spLocks noGrp="1"/>
          </p:cNvSpPr>
          <p:nvPr>
            <p:ph type="ftr" sz="quarter" idx="11"/>
          </p:nvPr>
        </p:nvSpPr>
        <p:spPr/>
        <p:txBody>
          <a:bodyPr/>
          <a:lstStyle/>
          <a:p>
            <a:endParaRPr lang="en-US">
              <a:solidFill>
                <a:prstClr val="black"/>
              </a:solidFill>
            </a:endParaRPr>
          </a:p>
        </p:txBody>
      </p:sp>
      <p:sp>
        <p:nvSpPr>
          <p:cNvPr id="5" name="Slide Number Placeholder 4">
            <a:extLst>
              <a:ext uri="{FF2B5EF4-FFF2-40B4-BE49-F238E27FC236}">
                <a16:creationId xmlns:a16="http://schemas.microsoft.com/office/drawing/2014/main" id="{0B7E1988-D0A9-49C5-9CCE-950C1DBC15E7}"/>
              </a:ext>
            </a:extLst>
          </p:cNvPr>
          <p:cNvSpPr>
            <a:spLocks noGrp="1"/>
          </p:cNvSpPr>
          <p:nvPr>
            <p:ph type="sldNum" sz="quarter" idx="12"/>
          </p:nvPr>
        </p:nvSpPr>
        <p:spPr/>
        <p:txBody>
          <a:bodyPr/>
          <a:lstStyle/>
          <a:p>
            <a:fld id="{EB9B7E5E-CB2C-4983-8B9A-5C6C3E4DB8E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706367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476B9A-2F96-41CE-8D6B-E19605C4EC7E}"/>
              </a:ext>
            </a:extLst>
          </p:cNvPr>
          <p:cNvSpPr>
            <a:spLocks noGrp="1"/>
          </p:cNvSpPr>
          <p:nvPr>
            <p:ph type="dt" sz="half" idx="10"/>
          </p:nvPr>
        </p:nvSpPr>
        <p:spPr/>
        <p:txBody>
          <a:bodyPr/>
          <a:lstStyle/>
          <a:p>
            <a:fld id="{003A7507-0F9F-4666-A5F3-1461F9ADC07C}" type="datetimeFigureOut">
              <a:rPr lang="en-CA" smtClean="0"/>
              <a:t>21/05/2019</a:t>
            </a:fld>
            <a:endParaRPr lang="en-CA"/>
          </a:p>
        </p:txBody>
      </p:sp>
      <p:sp>
        <p:nvSpPr>
          <p:cNvPr id="3" name="Footer Placeholder 2">
            <a:extLst>
              <a:ext uri="{FF2B5EF4-FFF2-40B4-BE49-F238E27FC236}">
                <a16:creationId xmlns:a16="http://schemas.microsoft.com/office/drawing/2014/main" id="{B3B5C0CC-CD92-4CC2-AE16-204F141EB797}"/>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54CD3CC8-355A-41AA-963A-7F290017BF8C}"/>
              </a:ext>
            </a:extLst>
          </p:cNvPr>
          <p:cNvSpPr>
            <a:spLocks noGrp="1"/>
          </p:cNvSpPr>
          <p:nvPr>
            <p:ph type="sldNum" sz="quarter" idx="12"/>
          </p:nvPr>
        </p:nvSpPr>
        <p:spPr/>
        <p:txBody>
          <a:bodyPr/>
          <a:lstStyle/>
          <a:p>
            <a:fld id="{BED82B8B-3DED-4C19-B565-D392F5448C38}" type="slidenum">
              <a:rPr lang="en-CA" smtClean="0"/>
              <a:t>‹#›</a:t>
            </a:fld>
            <a:endParaRPr lang="en-CA"/>
          </a:p>
        </p:txBody>
      </p:sp>
    </p:spTree>
    <p:extLst>
      <p:ext uri="{BB962C8B-B14F-4D97-AF65-F5344CB8AC3E}">
        <p14:creationId xmlns:p14="http://schemas.microsoft.com/office/powerpoint/2010/main" val="18347437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3140E-FF62-4B5E-89D5-AC5205D008E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2483BC29-6943-4E42-BDCE-88CFC6F32DF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3663950E-A789-4725-B22E-CCC087E0D2E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88337EF-ED61-4732-9812-EFF3B03C32BD}"/>
              </a:ext>
            </a:extLst>
          </p:cNvPr>
          <p:cNvSpPr>
            <a:spLocks noGrp="1"/>
          </p:cNvSpPr>
          <p:nvPr>
            <p:ph type="dt" sz="half" idx="10"/>
          </p:nvPr>
        </p:nvSpPr>
        <p:spPr/>
        <p:txBody>
          <a:bodyPr/>
          <a:lstStyle/>
          <a:p>
            <a:fld id="{003A7507-0F9F-4666-A5F3-1461F9ADC07C}" type="datetimeFigureOut">
              <a:rPr lang="en-CA" smtClean="0"/>
              <a:t>21/05/2019</a:t>
            </a:fld>
            <a:endParaRPr lang="en-CA"/>
          </a:p>
        </p:txBody>
      </p:sp>
      <p:sp>
        <p:nvSpPr>
          <p:cNvPr id="6" name="Footer Placeholder 5">
            <a:extLst>
              <a:ext uri="{FF2B5EF4-FFF2-40B4-BE49-F238E27FC236}">
                <a16:creationId xmlns:a16="http://schemas.microsoft.com/office/drawing/2014/main" id="{3BA319C3-42B8-4858-8ACA-F4B082BF72C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0AD8275-E834-4E9D-B9F6-7A7E691FCED4}"/>
              </a:ext>
            </a:extLst>
          </p:cNvPr>
          <p:cNvSpPr>
            <a:spLocks noGrp="1"/>
          </p:cNvSpPr>
          <p:nvPr>
            <p:ph type="sldNum" sz="quarter" idx="12"/>
          </p:nvPr>
        </p:nvSpPr>
        <p:spPr/>
        <p:txBody>
          <a:bodyPr/>
          <a:lstStyle/>
          <a:p>
            <a:fld id="{BED82B8B-3DED-4C19-B565-D392F5448C38}" type="slidenum">
              <a:rPr lang="en-CA" smtClean="0"/>
              <a:t>‹#›</a:t>
            </a:fld>
            <a:endParaRPr lang="en-CA"/>
          </a:p>
        </p:txBody>
      </p:sp>
    </p:spTree>
    <p:extLst>
      <p:ext uri="{BB962C8B-B14F-4D97-AF65-F5344CB8AC3E}">
        <p14:creationId xmlns:p14="http://schemas.microsoft.com/office/powerpoint/2010/main" val="6672859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sldNum="0"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FF023-E7D9-4511-A720-0FB8CE15F5B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BC39686-4BE1-46EA-8523-F4B37512A27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a:p>
        </p:txBody>
      </p:sp>
      <p:sp>
        <p:nvSpPr>
          <p:cNvPr id="4" name="Text Placeholder 3">
            <a:extLst>
              <a:ext uri="{FF2B5EF4-FFF2-40B4-BE49-F238E27FC236}">
                <a16:creationId xmlns:a16="http://schemas.microsoft.com/office/drawing/2014/main" id="{14A48EB7-ABA3-4592-8B0E-DF433DB61A8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B1351D0-B656-4B60-B851-4FCE2B3A594A}"/>
              </a:ext>
            </a:extLst>
          </p:cNvPr>
          <p:cNvSpPr>
            <a:spLocks noGrp="1"/>
          </p:cNvSpPr>
          <p:nvPr>
            <p:ph type="dt" sz="half" idx="10"/>
          </p:nvPr>
        </p:nvSpPr>
        <p:spPr/>
        <p:txBody>
          <a:bodyPr/>
          <a:lstStyle/>
          <a:p>
            <a:fld id="{003A7507-0F9F-4666-A5F3-1461F9ADC07C}" type="datetimeFigureOut">
              <a:rPr lang="en-CA" smtClean="0"/>
              <a:t>21/05/2019</a:t>
            </a:fld>
            <a:endParaRPr lang="en-CA"/>
          </a:p>
        </p:txBody>
      </p:sp>
      <p:sp>
        <p:nvSpPr>
          <p:cNvPr id="6" name="Footer Placeholder 5">
            <a:extLst>
              <a:ext uri="{FF2B5EF4-FFF2-40B4-BE49-F238E27FC236}">
                <a16:creationId xmlns:a16="http://schemas.microsoft.com/office/drawing/2014/main" id="{26DBEB8F-52E7-4104-B3DB-2C3D7A3E43B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B8BE5B5-2EEF-4647-AC49-A6253EC386B4}"/>
              </a:ext>
            </a:extLst>
          </p:cNvPr>
          <p:cNvSpPr>
            <a:spLocks noGrp="1"/>
          </p:cNvSpPr>
          <p:nvPr>
            <p:ph type="sldNum" sz="quarter" idx="12"/>
          </p:nvPr>
        </p:nvSpPr>
        <p:spPr/>
        <p:txBody>
          <a:bodyPr/>
          <a:lstStyle/>
          <a:p>
            <a:fld id="{BED82B8B-3DED-4C19-B565-D392F5448C38}" type="slidenum">
              <a:rPr lang="en-CA" smtClean="0"/>
              <a:t>‹#›</a:t>
            </a:fld>
            <a:endParaRPr lang="en-CA"/>
          </a:p>
        </p:txBody>
      </p:sp>
    </p:spTree>
    <p:extLst>
      <p:ext uri="{BB962C8B-B14F-4D97-AF65-F5344CB8AC3E}">
        <p14:creationId xmlns:p14="http://schemas.microsoft.com/office/powerpoint/2010/main" val="10393679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sldNum="0"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16E21-09EA-4D14-BDC7-4566E2465FD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E7F9A00-C1E5-4F85-B80F-5A8E14BB3B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C1ADA39-25CD-49A3-8371-9269514DFE3C}"/>
              </a:ext>
            </a:extLst>
          </p:cNvPr>
          <p:cNvSpPr>
            <a:spLocks noGrp="1"/>
          </p:cNvSpPr>
          <p:nvPr>
            <p:ph type="dt" sz="half" idx="10"/>
          </p:nvPr>
        </p:nvSpPr>
        <p:spPr/>
        <p:txBody>
          <a:bodyPr/>
          <a:lstStyle/>
          <a:p>
            <a:fld id="{003A7507-0F9F-4666-A5F3-1461F9ADC07C}" type="datetimeFigureOut">
              <a:rPr lang="en-CA" smtClean="0"/>
              <a:t>21/05/2019</a:t>
            </a:fld>
            <a:endParaRPr lang="en-CA"/>
          </a:p>
        </p:txBody>
      </p:sp>
      <p:sp>
        <p:nvSpPr>
          <p:cNvPr id="5" name="Footer Placeholder 4">
            <a:extLst>
              <a:ext uri="{FF2B5EF4-FFF2-40B4-BE49-F238E27FC236}">
                <a16:creationId xmlns:a16="http://schemas.microsoft.com/office/drawing/2014/main" id="{80192A4A-B68A-48E3-9C93-3855D077C3A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E56A411-A3BA-4E7C-B451-88C6F67E7ADB}"/>
              </a:ext>
            </a:extLst>
          </p:cNvPr>
          <p:cNvSpPr>
            <a:spLocks noGrp="1"/>
          </p:cNvSpPr>
          <p:nvPr>
            <p:ph type="sldNum" sz="quarter" idx="12"/>
          </p:nvPr>
        </p:nvSpPr>
        <p:spPr/>
        <p:txBody>
          <a:bodyPr/>
          <a:lstStyle/>
          <a:p>
            <a:fld id="{BED82B8B-3DED-4C19-B565-D392F5448C38}" type="slidenum">
              <a:rPr lang="en-CA" smtClean="0"/>
              <a:t>‹#›</a:t>
            </a:fld>
            <a:endParaRPr lang="en-CA"/>
          </a:p>
        </p:txBody>
      </p:sp>
    </p:spTree>
    <p:extLst>
      <p:ext uri="{BB962C8B-B14F-4D97-AF65-F5344CB8AC3E}">
        <p14:creationId xmlns:p14="http://schemas.microsoft.com/office/powerpoint/2010/main" val="37592833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sldNum="0"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3C9CAE-520E-4AA3-9E01-A57B5796E7BA}"/>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602E001-E4B1-43A0-B471-6EAE1F2828B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F9E00CC-CC2C-4BDB-9C1B-D484E910BA02}"/>
              </a:ext>
            </a:extLst>
          </p:cNvPr>
          <p:cNvSpPr>
            <a:spLocks noGrp="1"/>
          </p:cNvSpPr>
          <p:nvPr>
            <p:ph type="dt" sz="half" idx="10"/>
          </p:nvPr>
        </p:nvSpPr>
        <p:spPr/>
        <p:txBody>
          <a:bodyPr/>
          <a:lstStyle/>
          <a:p>
            <a:fld id="{003A7507-0F9F-4666-A5F3-1461F9ADC07C}" type="datetimeFigureOut">
              <a:rPr lang="en-CA" smtClean="0"/>
              <a:t>21/05/2019</a:t>
            </a:fld>
            <a:endParaRPr lang="en-CA"/>
          </a:p>
        </p:txBody>
      </p:sp>
      <p:sp>
        <p:nvSpPr>
          <p:cNvPr id="5" name="Footer Placeholder 4">
            <a:extLst>
              <a:ext uri="{FF2B5EF4-FFF2-40B4-BE49-F238E27FC236}">
                <a16:creationId xmlns:a16="http://schemas.microsoft.com/office/drawing/2014/main" id="{214FA1ED-6750-4264-90FB-20DCB6D0A79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5B5C591-4C88-4E53-8940-43719583BE3E}"/>
              </a:ext>
            </a:extLst>
          </p:cNvPr>
          <p:cNvSpPr>
            <a:spLocks noGrp="1"/>
          </p:cNvSpPr>
          <p:nvPr>
            <p:ph type="sldNum" sz="quarter" idx="12"/>
          </p:nvPr>
        </p:nvSpPr>
        <p:spPr/>
        <p:txBody>
          <a:bodyPr/>
          <a:lstStyle/>
          <a:p>
            <a:fld id="{BED82B8B-3DED-4C19-B565-D392F5448C38}" type="slidenum">
              <a:rPr lang="en-CA" smtClean="0"/>
              <a:t>‹#›</a:t>
            </a:fld>
            <a:endParaRPr lang="en-CA"/>
          </a:p>
        </p:txBody>
      </p:sp>
    </p:spTree>
    <p:extLst>
      <p:ext uri="{BB962C8B-B14F-4D97-AF65-F5344CB8AC3E}">
        <p14:creationId xmlns:p14="http://schemas.microsoft.com/office/powerpoint/2010/main" val="34107734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theme" Target="../theme/theme1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3" Type="http://schemas.openxmlformats.org/officeDocument/2006/relationships/slideLayout" Target="../slideLayouts/slideLayout66.xml"/><Relationship Id="rId21" Type="http://schemas.openxmlformats.org/officeDocument/2006/relationships/slideLayout" Target="../slideLayouts/slideLayout84.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emf"/><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12.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1.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theme" Target="../theme/theme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9.emf"/><Relationship Id="rId4" Type="http://schemas.openxmlformats.org/officeDocument/2006/relationships/slideLayout" Target="../slideLayouts/slideLayout29.xml"/><Relationship Id="rId9"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1.emf"/><Relationship Id="rId5" Type="http://schemas.openxmlformats.org/officeDocument/2006/relationships/theme" Target="../theme/theme6.xml"/><Relationship Id="rId4"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image" Target="../media/image1.emf"/><Relationship Id="rId5" Type="http://schemas.openxmlformats.org/officeDocument/2006/relationships/theme" Target="../theme/theme9.xml"/><Relationship Id="rId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MHCC-Logo_PMS.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88732" y="255476"/>
            <a:ext cx="2019066" cy="845190"/>
          </a:xfrm>
          <a:prstGeom prst="rect">
            <a:avLst/>
          </a:prstGeom>
        </p:spPr>
      </p:pic>
    </p:spTree>
    <p:extLst>
      <p:ext uri="{BB962C8B-B14F-4D97-AF65-F5344CB8AC3E}">
        <p14:creationId xmlns:p14="http://schemas.microsoft.com/office/powerpoint/2010/main" val="3936397287"/>
      </p:ext>
    </p:extLst>
  </p:cSld>
  <p:clrMap bg1="lt1" tx1="dk1" bg2="lt2" tx2="dk2" accent1="accent1" accent2="accent2" accent3="accent3" accent4="accent4" accent5="accent5" accent6="accent6" hlink="hlink" folHlink="folHlink"/>
  <p:sldLayoutIdLst>
    <p:sldLayoutId id="2147483668" r:id="rId1"/>
    <p:sldLayoutId id="2147483933" r:id="rId2"/>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Autofit/>
          </a:bodyPr>
          <a:lstStyle/>
          <a:p>
            <a:r>
              <a:rPr lang="en-CA"/>
              <a:t>Click to edit Master title style</a:t>
            </a:r>
            <a:endParaRPr lang="en-US"/>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p:txBody>
      </p:sp>
    </p:spTree>
    <p:extLst>
      <p:ext uri="{BB962C8B-B14F-4D97-AF65-F5344CB8AC3E}">
        <p14:creationId xmlns:p14="http://schemas.microsoft.com/office/powerpoint/2010/main" val="637626752"/>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089" r:id="rId12"/>
    <p:sldLayoutId id="2147484090" r:id="rId13"/>
    <p:sldLayoutId id="2147484091" r:id="rId14"/>
    <p:sldLayoutId id="2147484092" r:id="rId15"/>
    <p:sldLayoutId id="2147484093" r:id="rId16"/>
    <p:sldLayoutId id="2147484094" r:id="rId17"/>
    <p:sldLayoutId id="2147484206" r:id="rId18"/>
    <p:sldLayoutId id="2147484207" r:id="rId19"/>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txStyles>
    <p:titleStyle>
      <a:lvl1pPr algn="l" defTabSz="457200" rtl="0" eaLnBrk="1" latinLnBrk="0" hangingPunct="1">
        <a:spcBef>
          <a:spcPct val="0"/>
        </a:spcBef>
        <a:buNone/>
        <a:defRPr sz="4000" b="0" i="0" kern="1200">
          <a:solidFill>
            <a:srgbClr val="16B2F0"/>
          </a:solidFill>
          <a:latin typeface="Calibri Light"/>
          <a:ea typeface="+mj-ea"/>
          <a:cs typeface="Calibri Light"/>
        </a:defRPr>
      </a:lvl1pPr>
    </p:titleStyle>
    <p:bodyStyle>
      <a:lvl1pPr marL="0" indent="0" algn="l" defTabSz="457200" rtl="0" eaLnBrk="1" latinLnBrk="0" hangingPunct="1">
        <a:spcBef>
          <a:spcPts val="1200"/>
        </a:spcBef>
        <a:spcAft>
          <a:spcPts val="600"/>
        </a:spcAft>
        <a:buFontTx/>
        <a:buNone/>
        <a:defRPr sz="1800" kern="1200">
          <a:solidFill>
            <a:schemeClr val="tx1"/>
          </a:solidFill>
          <a:latin typeface="+mn-lt"/>
          <a:ea typeface="+mn-ea"/>
          <a:cs typeface="+mn-cs"/>
        </a:defRPr>
      </a:lvl1pPr>
      <a:lvl2pPr marL="180000" indent="-180000" algn="l" defTabSz="457200" rtl="0" eaLnBrk="1" latinLnBrk="0" hangingPunct="1">
        <a:spcBef>
          <a:spcPts val="600"/>
        </a:spcBef>
        <a:spcAft>
          <a:spcPts val="600"/>
        </a:spcAft>
        <a:buClr>
          <a:srgbClr val="0D6CBA"/>
        </a:buClr>
        <a:buSzPct val="100000"/>
        <a:buFont typeface="Arial" panose="020B0604020202020204" pitchFamily="34" charset="0"/>
        <a:buChar char="•"/>
        <a:defRPr sz="1800" kern="1200">
          <a:solidFill>
            <a:schemeClr val="tx1"/>
          </a:solidFill>
          <a:latin typeface="+mn-lt"/>
          <a:ea typeface="+mn-ea"/>
          <a:cs typeface="+mn-cs"/>
        </a:defRPr>
      </a:lvl2pPr>
      <a:lvl3pPr marL="460800" indent="-212400" algn="l" defTabSz="457200" rtl="0" eaLnBrk="1" latinLnBrk="0" hangingPunct="1">
        <a:spcBef>
          <a:spcPts val="300"/>
        </a:spcBef>
        <a:spcAft>
          <a:spcPts val="300"/>
        </a:spcAft>
        <a:buClr>
          <a:srgbClr val="0D6CBA"/>
        </a:buClr>
        <a:buFont typeface="Arial"/>
        <a:buChar char="•"/>
        <a:defRPr sz="1800" kern="1200">
          <a:solidFill>
            <a:schemeClr val="tx1"/>
          </a:solidFill>
          <a:latin typeface="+mn-lt"/>
          <a:ea typeface="+mn-ea"/>
          <a:cs typeface="+mn-cs"/>
        </a:defRPr>
      </a:lvl3pPr>
      <a:lvl4pPr marL="702000" indent="-212400" algn="l" defTabSz="457200" rtl="0" eaLnBrk="1" latinLnBrk="0" hangingPunct="1">
        <a:spcBef>
          <a:spcPts val="300"/>
        </a:spcBef>
        <a:spcAft>
          <a:spcPts val="300"/>
        </a:spcAft>
        <a:buClr>
          <a:srgbClr val="0D6CBA"/>
        </a:buClr>
        <a:buSzPct val="75000"/>
        <a:buFont typeface="Courier New"/>
        <a:buChar char="o"/>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22CF37-50A8-47FA-BB40-3F9D9A15B47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73B5DCA-C69F-45D1-856C-344D8160501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08D03EF-DA58-428D-A98F-F37243C7428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FFD1155-899A-4C00-AAF2-A044FA9A05C8}" type="datetimeFigureOut">
              <a:rPr lang="en-CA" smtClean="0"/>
              <a:t>21/05/2019</a:t>
            </a:fld>
            <a:endParaRPr lang="en-CA"/>
          </a:p>
        </p:txBody>
      </p:sp>
      <p:sp>
        <p:nvSpPr>
          <p:cNvPr id="5" name="Footer Placeholder 4">
            <a:extLst>
              <a:ext uri="{FF2B5EF4-FFF2-40B4-BE49-F238E27FC236}">
                <a16:creationId xmlns:a16="http://schemas.microsoft.com/office/drawing/2014/main" id="{60460E02-5BCC-4FFD-B779-7C177AFC0E6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9A8C1946-78D3-4119-AFF9-2518B00E76E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2D2794E-8EBD-4ACC-B2D5-5CEAF4303BD5}" type="slidenum">
              <a:rPr lang="en-CA" smtClean="0"/>
              <a:t>‹#›</a:t>
            </a:fld>
            <a:endParaRPr lang="en-CA"/>
          </a:p>
        </p:txBody>
      </p:sp>
    </p:spTree>
    <p:extLst>
      <p:ext uri="{BB962C8B-B14F-4D97-AF65-F5344CB8AC3E}">
        <p14:creationId xmlns:p14="http://schemas.microsoft.com/office/powerpoint/2010/main" val="3196388543"/>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 id="2147484148" r:id="rId12"/>
    <p:sldLayoutId id="2147484149" r:id="rId13"/>
    <p:sldLayoutId id="2147484152" r:id="rId14"/>
    <p:sldLayoutId id="2147484209" r:id="rId15"/>
    <p:sldLayoutId id="2147484186" r:id="rId16"/>
    <p:sldLayoutId id="2147484187" r:id="rId17"/>
    <p:sldLayoutId id="2147484188" r:id="rId18"/>
    <p:sldLayoutId id="2147484189" r:id="rId19"/>
    <p:sldLayoutId id="2147484190" r:id="rId20"/>
    <p:sldLayoutId id="2147484191" r:id="rId2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87504F-E897-4F2F-B725-485E481C27D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5732DFF-9A7D-4180-B940-635B26519C5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FB274E4-FA75-4DB6-9676-D268CEF874A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03A7507-0F9F-4666-A5F3-1461F9ADC07C}" type="datetimeFigureOut">
              <a:rPr lang="en-CA" smtClean="0"/>
              <a:t>21/05/2019</a:t>
            </a:fld>
            <a:endParaRPr lang="en-CA"/>
          </a:p>
        </p:txBody>
      </p:sp>
      <p:sp>
        <p:nvSpPr>
          <p:cNvPr id="5" name="Footer Placeholder 4">
            <a:extLst>
              <a:ext uri="{FF2B5EF4-FFF2-40B4-BE49-F238E27FC236}">
                <a16:creationId xmlns:a16="http://schemas.microsoft.com/office/drawing/2014/main" id="{6E6D7891-BD88-4B8B-B32F-ADEA35C7D0E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C194E016-4B62-4941-8EF6-BB928E6600C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ED82B8B-3DED-4C19-B565-D392F5448C38}" type="slidenum">
              <a:rPr lang="en-CA" smtClean="0"/>
              <a:t>‹#›</a:t>
            </a:fld>
            <a:endParaRPr lang="en-CA"/>
          </a:p>
        </p:txBody>
      </p:sp>
      <p:pic>
        <p:nvPicPr>
          <p:cNvPr id="7" name="Picture 6" descr="MHCC-Logo_PMS.eps">
            <a:extLst>
              <a:ext uri="{FF2B5EF4-FFF2-40B4-BE49-F238E27FC236}">
                <a16:creationId xmlns:a16="http://schemas.microsoft.com/office/drawing/2014/main" id="{A48F8112-862B-4CDE-9CC1-D62452ED159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288732" y="255476"/>
            <a:ext cx="2019066" cy="845190"/>
          </a:xfrm>
          <a:prstGeom prst="rect">
            <a:avLst/>
          </a:prstGeom>
        </p:spPr>
      </p:pic>
      <p:cxnSp>
        <p:nvCxnSpPr>
          <p:cNvPr id="8" name="Straight Connector 7">
            <a:extLst>
              <a:ext uri="{FF2B5EF4-FFF2-40B4-BE49-F238E27FC236}">
                <a16:creationId xmlns:a16="http://schemas.microsoft.com/office/drawing/2014/main" id="{8C55980A-898F-48D5-8055-018DE6CC8575}"/>
              </a:ext>
            </a:extLst>
          </p:cNvPr>
          <p:cNvCxnSpPr/>
          <p:nvPr userDrawn="1"/>
        </p:nvCxnSpPr>
        <p:spPr>
          <a:xfrm>
            <a:off x="705968" y="1439333"/>
            <a:ext cx="7732065" cy="0"/>
          </a:xfrm>
          <a:prstGeom prst="line">
            <a:avLst/>
          </a:prstGeom>
          <a:ln w="6350" cmpd="sng">
            <a:solidFill>
              <a:srgbClr val="12A9D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759675"/>
      </p:ext>
    </p:extLst>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MHCC-Logo_PMS.ep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88732" y="255476"/>
            <a:ext cx="2019066" cy="845190"/>
          </a:xfrm>
          <a:prstGeom prst="rect">
            <a:avLst/>
          </a:prstGeom>
        </p:spPr>
      </p:pic>
      <p:cxnSp>
        <p:nvCxnSpPr>
          <p:cNvPr id="3" name="Straight Connector 2"/>
          <p:cNvCxnSpPr/>
          <p:nvPr userDrawn="1"/>
        </p:nvCxnSpPr>
        <p:spPr>
          <a:xfrm>
            <a:off x="705968" y="1439333"/>
            <a:ext cx="7732065" cy="0"/>
          </a:xfrm>
          <a:prstGeom prst="line">
            <a:avLst/>
          </a:prstGeom>
          <a:ln w="6350" cmpd="sng">
            <a:solidFill>
              <a:srgbClr val="12A9D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9149852"/>
      </p:ext>
    </p:extLst>
  </p:cSld>
  <p:clrMap bg1="lt1" tx1="dk1" bg2="lt2" tx2="dk2" accent1="accent1" accent2="accent2" accent3="accent3" accent4="accent4" accent5="accent5" accent6="accent6" hlink="hlink" folHlink="folHlink"/>
  <p:sldLayoutIdLst>
    <p:sldLayoutId id="2147483720" r:id="rId1"/>
    <p:sldLayoutId id="2147483722" r:id="rId2"/>
    <p:sldLayoutId id="2147483723" r:id="rId3"/>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963EC-BE0C-704A-AC71-66F1E288CE4B}" type="datetimeFigureOut">
              <a:rPr lang="en-US" smtClean="0">
                <a:solidFill>
                  <a:prstClr val="black">
                    <a:tint val="75000"/>
                  </a:prstClr>
                </a:solidFill>
              </a:rPr>
              <a:pPr/>
              <a:t>5/21/2019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BCDA75-4F97-7140-B800-AA45681F81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4018911"/>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2" r:id="rId14"/>
    <p:sldLayoutId id="2147483883" r:id="rId15"/>
    <p:sldLayoutId id="2147484204" r:id="rId16"/>
    <p:sldLayoutId id="2147484205" r:id="rId17"/>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7715951"/>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457200" rtl="0" eaLnBrk="0" fontAlgn="base" hangingPunct="0">
        <a:spcBef>
          <a:spcPct val="0"/>
        </a:spcBef>
        <a:spcAft>
          <a:spcPct val="0"/>
        </a:spcAft>
        <a:defRPr sz="4400" kern="1200">
          <a:solidFill>
            <a:schemeClr val="tx1"/>
          </a:solidFill>
          <a:latin typeface="+mj-lt"/>
          <a:ea typeface="+mj-ea"/>
          <a:cs typeface="+mj-cs"/>
        </a:defRPr>
      </a:lvl1pPr>
      <a:lvl2pPr algn="l" defTabSz="457200" rtl="0" eaLnBrk="0" fontAlgn="base" hangingPunct="0">
        <a:spcBef>
          <a:spcPct val="0"/>
        </a:spcBef>
        <a:spcAft>
          <a:spcPct val="0"/>
        </a:spcAft>
        <a:defRPr sz="4400">
          <a:solidFill>
            <a:schemeClr val="tx1"/>
          </a:solidFill>
          <a:latin typeface="Calibri" pitchFamily="34" charset="0"/>
        </a:defRPr>
      </a:lvl2pPr>
      <a:lvl3pPr algn="l" defTabSz="457200" rtl="0" eaLnBrk="0" fontAlgn="base" hangingPunct="0">
        <a:spcBef>
          <a:spcPct val="0"/>
        </a:spcBef>
        <a:spcAft>
          <a:spcPct val="0"/>
        </a:spcAft>
        <a:defRPr sz="4400">
          <a:solidFill>
            <a:schemeClr val="tx1"/>
          </a:solidFill>
          <a:latin typeface="Calibri" pitchFamily="34" charset="0"/>
        </a:defRPr>
      </a:lvl3pPr>
      <a:lvl4pPr algn="l" defTabSz="457200" rtl="0" eaLnBrk="0" fontAlgn="base" hangingPunct="0">
        <a:spcBef>
          <a:spcPct val="0"/>
        </a:spcBef>
        <a:spcAft>
          <a:spcPct val="0"/>
        </a:spcAft>
        <a:defRPr sz="4400">
          <a:solidFill>
            <a:schemeClr val="tx1"/>
          </a:solidFill>
          <a:latin typeface="Calibri" pitchFamily="34" charset="0"/>
        </a:defRPr>
      </a:lvl4pPr>
      <a:lvl5pPr algn="l" defTabSz="457200" rtl="0" eaLnBrk="0" fontAlgn="base" hangingPunct="0">
        <a:spcBef>
          <a:spcPct val="0"/>
        </a:spcBef>
        <a:spcAft>
          <a:spcPct val="0"/>
        </a:spcAft>
        <a:defRPr sz="4400">
          <a:solidFill>
            <a:schemeClr val="tx1"/>
          </a:solidFill>
          <a:latin typeface="Calibri" pitchFamily="34" charset="0"/>
        </a:defRPr>
      </a:lvl5pPr>
      <a:lvl6pPr marL="457200" algn="l" defTabSz="457200" rtl="0" fontAlgn="base">
        <a:spcBef>
          <a:spcPct val="0"/>
        </a:spcBef>
        <a:spcAft>
          <a:spcPct val="0"/>
        </a:spcAft>
        <a:defRPr sz="4400">
          <a:solidFill>
            <a:schemeClr val="tx1"/>
          </a:solidFill>
          <a:latin typeface="Calibri" pitchFamily="34" charset="0"/>
        </a:defRPr>
      </a:lvl6pPr>
      <a:lvl7pPr marL="914400" algn="l" defTabSz="457200" rtl="0" fontAlgn="base">
        <a:spcBef>
          <a:spcPct val="0"/>
        </a:spcBef>
        <a:spcAft>
          <a:spcPct val="0"/>
        </a:spcAft>
        <a:defRPr sz="4400">
          <a:solidFill>
            <a:schemeClr val="tx1"/>
          </a:solidFill>
          <a:latin typeface="Calibri" pitchFamily="34" charset="0"/>
        </a:defRPr>
      </a:lvl7pPr>
      <a:lvl8pPr marL="1371600" algn="l" defTabSz="457200" rtl="0" fontAlgn="base">
        <a:spcBef>
          <a:spcPct val="0"/>
        </a:spcBef>
        <a:spcAft>
          <a:spcPct val="0"/>
        </a:spcAft>
        <a:defRPr sz="4400">
          <a:solidFill>
            <a:schemeClr val="tx1"/>
          </a:solidFill>
          <a:latin typeface="Calibri" pitchFamily="34" charset="0"/>
        </a:defRPr>
      </a:lvl8pPr>
      <a:lvl9pPr marL="1828800" algn="l"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defRPr sz="33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Clr>
          <a:srgbClr val="03A9DB"/>
        </a:buClr>
        <a:buSzPct val="90000"/>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Clr>
          <a:srgbClr val="7F7F7F"/>
        </a:buClr>
        <a:buFont typeface="Lucida Grande"/>
        <a:buChar char="-"/>
        <a:defRPr sz="2400" kern="1200">
          <a:solidFill>
            <a:srgbClr val="7F7F7F"/>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descr="MHCC-Logo-Simplified-RGB.eps"/>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89729" y="298667"/>
            <a:ext cx="2019085" cy="759390"/>
          </a:xfrm>
          <a:prstGeom prst="rect">
            <a:avLst/>
          </a:prstGeom>
        </p:spPr>
      </p:pic>
    </p:spTree>
    <p:extLst>
      <p:ext uri="{BB962C8B-B14F-4D97-AF65-F5344CB8AC3E}">
        <p14:creationId xmlns:p14="http://schemas.microsoft.com/office/powerpoint/2010/main" val="2918156572"/>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MHCC-Logo_PMS.eps"/>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288732" y="255476"/>
            <a:ext cx="2019066" cy="845190"/>
          </a:xfrm>
          <a:prstGeom prst="rect">
            <a:avLst/>
          </a:prstGeom>
        </p:spPr>
      </p:pic>
      <p:cxnSp>
        <p:nvCxnSpPr>
          <p:cNvPr id="3" name="Straight Connector 2"/>
          <p:cNvCxnSpPr/>
          <p:nvPr userDrawn="1"/>
        </p:nvCxnSpPr>
        <p:spPr>
          <a:xfrm>
            <a:off x="705968" y="1439333"/>
            <a:ext cx="7732065" cy="0"/>
          </a:xfrm>
          <a:prstGeom prst="line">
            <a:avLst/>
          </a:prstGeom>
          <a:ln w="6350" cmpd="sng">
            <a:solidFill>
              <a:srgbClr val="12A9D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7058744"/>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6969364"/>
      </p:ext>
    </p:extLst>
  </p:cSld>
  <p:clrMap bg1="lt1" tx1="dk1" bg2="lt2" tx2="dk2" accent1="accent1" accent2="accent2" accent3="accent3" accent4="accent4" accent5="accent5" accent6="accent6" hlink="hlink" folHlink="folHlink"/>
  <p:sldLayoutIdLst>
    <p:sldLayoutId id="2147484002" r:id="rId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342900" rtl="0" eaLnBrk="0" fontAlgn="base" hangingPunct="0">
        <a:spcBef>
          <a:spcPct val="0"/>
        </a:spcBef>
        <a:spcAft>
          <a:spcPct val="0"/>
        </a:spcAft>
        <a:defRPr sz="3300" kern="1200">
          <a:solidFill>
            <a:schemeClr val="tx1"/>
          </a:solidFill>
          <a:latin typeface="+mj-lt"/>
          <a:ea typeface="+mj-ea"/>
          <a:cs typeface="+mj-cs"/>
        </a:defRPr>
      </a:lvl1pPr>
      <a:lvl2pPr algn="l" defTabSz="342900" rtl="0" eaLnBrk="0" fontAlgn="base" hangingPunct="0">
        <a:spcBef>
          <a:spcPct val="0"/>
        </a:spcBef>
        <a:spcAft>
          <a:spcPct val="0"/>
        </a:spcAft>
        <a:defRPr sz="3300">
          <a:solidFill>
            <a:schemeClr val="tx1"/>
          </a:solidFill>
          <a:latin typeface="Calibri" pitchFamily="34" charset="0"/>
        </a:defRPr>
      </a:lvl2pPr>
      <a:lvl3pPr algn="l" defTabSz="342900" rtl="0" eaLnBrk="0" fontAlgn="base" hangingPunct="0">
        <a:spcBef>
          <a:spcPct val="0"/>
        </a:spcBef>
        <a:spcAft>
          <a:spcPct val="0"/>
        </a:spcAft>
        <a:defRPr sz="3300">
          <a:solidFill>
            <a:schemeClr val="tx1"/>
          </a:solidFill>
          <a:latin typeface="Calibri" pitchFamily="34" charset="0"/>
        </a:defRPr>
      </a:lvl3pPr>
      <a:lvl4pPr algn="l" defTabSz="342900" rtl="0" eaLnBrk="0" fontAlgn="base" hangingPunct="0">
        <a:spcBef>
          <a:spcPct val="0"/>
        </a:spcBef>
        <a:spcAft>
          <a:spcPct val="0"/>
        </a:spcAft>
        <a:defRPr sz="3300">
          <a:solidFill>
            <a:schemeClr val="tx1"/>
          </a:solidFill>
          <a:latin typeface="Calibri" pitchFamily="34" charset="0"/>
        </a:defRPr>
      </a:lvl4pPr>
      <a:lvl5pPr algn="l" defTabSz="342900" rtl="0" eaLnBrk="0" fontAlgn="base" hangingPunct="0">
        <a:spcBef>
          <a:spcPct val="0"/>
        </a:spcBef>
        <a:spcAft>
          <a:spcPct val="0"/>
        </a:spcAft>
        <a:defRPr sz="3300">
          <a:solidFill>
            <a:schemeClr val="tx1"/>
          </a:solidFill>
          <a:latin typeface="Calibri" pitchFamily="34" charset="0"/>
        </a:defRPr>
      </a:lvl5pPr>
      <a:lvl6pPr marL="342900" algn="l" defTabSz="342900" rtl="0" fontAlgn="base">
        <a:spcBef>
          <a:spcPct val="0"/>
        </a:spcBef>
        <a:spcAft>
          <a:spcPct val="0"/>
        </a:spcAft>
        <a:defRPr sz="3300">
          <a:solidFill>
            <a:schemeClr val="tx1"/>
          </a:solidFill>
          <a:latin typeface="Calibri" pitchFamily="34" charset="0"/>
        </a:defRPr>
      </a:lvl6pPr>
      <a:lvl7pPr marL="685800" algn="l" defTabSz="342900" rtl="0" fontAlgn="base">
        <a:spcBef>
          <a:spcPct val="0"/>
        </a:spcBef>
        <a:spcAft>
          <a:spcPct val="0"/>
        </a:spcAft>
        <a:defRPr sz="3300">
          <a:solidFill>
            <a:schemeClr val="tx1"/>
          </a:solidFill>
          <a:latin typeface="Calibri" pitchFamily="34" charset="0"/>
        </a:defRPr>
      </a:lvl7pPr>
      <a:lvl8pPr marL="1028700" algn="l" defTabSz="342900" rtl="0" fontAlgn="base">
        <a:spcBef>
          <a:spcPct val="0"/>
        </a:spcBef>
        <a:spcAft>
          <a:spcPct val="0"/>
        </a:spcAft>
        <a:defRPr sz="3300">
          <a:solidFill>
            <a:schemeClr val="tx1"/>
          </a:solidFill>
          <a:latin typeface="Calibri" pitchFamily="34" charset="0"/>
        </a:defRPr>
      </a:lvl8pPr>
      <a:lvl9pPr marL="1371600" algn="l" defTabSz="342900" rtl="0" fontAlgn="base">
        <a:spcBef>
          <a:spcPct val="0"/>
        </a:spcBef>
        <a:spcAft>
          <a:spcPct val="0"/>
        </a:spcAft>
        <a:defRPr sz="3300">
          <a:solidFill>
            <a:schemeClr val="tx1"/>
          </a:solidFill>
          <a:latin typeface="Calibri" pitchFamily="34" charset="0"/>
        </a:defRPr>
      </a:lvl9pPr>
    </p:titleStyle>
    <p:bodyStyle>
      <a:lvl1pPr marL="257175" indent="-257175" algn="l" defTabSz="342900" rtl="0" eaLnBrk="0" fontAlgn="base" hangingPunct="0">
        <a:spcBef>
          <a:spcPct val="20000"/>
        </a:spcBef>
        <a:spcAft>
          <a:spcPct val="0"/>
        </a:spcAft>
        <a:defRPr sz="2475" kern="1200">
          <a:solidFill>
            <a:schemeClr val="tx1"/>
          </a:solidFill>
          <a:latin typeface="+mn-lt"/>
          <a:ea typeface="+mn-ea"/>
          <a:cs typeface="+mn-cs"/>
        </a:defRPr>
      </a:lvl1pPr>
      <a:lvl2pPr marL="557213" indent="-214313" algn="l" defTabSz="342900" rtl="0" eaLnBrk="0" fontAlgn="base" hangingPunct="0">
        <a:spcBef>
          <a:spcPct val="20000"/>
        </a:spcBef>
        <a:spcAft>
          <a:spcPct val="0"/>
        </a:spcAft>
        <a:buClr>
          <a:srgbClr val="03A9DB"/>
        </a:buClr>
        <a:buSzPct val="90000"/>
        <a:buFont typeface="Arial" pitchFamily="34" charset="0"/>
        <a:buChar char="•"/>
        <a:defRPr sz="2100" kern="1200">
          <a:solidFill>
            <a:schemeClr val="tx1"/>
          </a:solidFill>
          <a:latin typeface="+mn-lt"/>
          <a:ea typeface="+mn-ea"/>
          <a:cs typeface="+mn-cs"/>
        </a:defRPr>
      </a:lvl2pPr>
      <a:lvl3pPr marL="857250" indent="-171450" algn="l" defTabSz="342900" rtl="0" eaLnBrk="0" fontAlgn="base" hangingPunct="0">
        <a:spcBef>
          <a:spcPct val="20000"/>
        </a:spcBef>
        <a:spcAft>
          <a:spcPct val="0"/>
        </a:spcAft>
        <a:buClr>
          <a:srgbClr val="7F7F7F"/>
        </a:buClr>
        <a:buFont typeface="Lucida Grande"/>
        <a:buChar char="-"/>
        <a:defRPr sz="1800" kern="1200">
          <a:solidFill>
            <a:srgbClr val="7F7F7F"/>
          </a:solidFill>
          <a:latin typeface="+mn-lt"/>
          <a:ea typeface="+mn-ea"/>
          <a:cs typeface="+mn-cs"/>
        </a:defRPr>
      </a:lvl3pPr>
      <a:lvl4pPr marL="1200150" indent="-171450" algn="l" defTabSz="342900"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4pPr>
      <a:lvl5pPr marL="1543050" indent="-171450" algn="l" defTabSz="342900"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1759416"/>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txStyles>
    <p:title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MHCC-Logo_PMS.eps"/>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288732" y="255476"/>
            <a:ext cx="2019066" cy="845190"/>
          </a:xfrm>
          <a:prstGeom prst="rect">
            <a:avLst/>
          </a:prstGeom>
        </p:spPr>
      </p:pic>
      <p:cxnSp>
        <p:nvCxnSpPr>
          <p:cNvPr id="3" name="Straight Connector 2"/>
          <p:cNvCxnSpPr/>
          <p:nvPr userDrawn="1"/>
        </p:nvCxnSpPr>
        <p:spPr>
          <a:xfrm>
            <a:off x="705968" y="1439333"/>
            <a:ext cx="7732065" cy="0"/>
          </a:xfrm>
          <a:prstGeom prst="line">
            <a:avLst/>
          </a:prstGeom>
          <a:ln w="6350" cmpd="sng">
            <a:solidFill>
              <a:srgbClr val="12A9D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690905"/>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8.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hyperlink" Target="http://game-icons.net/lorc/originals/umbrella.html" TargetMode="Externa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Layout" Target="../diagrams/layout3.xml"/><Relationship Id="rId7" Type="http://schemas.openxmlformats.org/officeDocument/2006/relationships/image" Target="../media/image15.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70.xml"/><Relationship Id="rId5" Type="http://schemas.openxmlformats.org/officeDocument/2006/relationships/image" Target="../media/image14.jpe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69.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69.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70.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65.xml"/><Relationship Id="rId6" Type="http://schemas.openxmlformats.org/officeDocument/2006/relationships/image" Target="../media/image14.jpeg"/><Relationship Id="rId5" Type="http://schemas.openxmlformats.org/officeDocument/2006/relationships/image" Target="../media/image15.pn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6.JPG"/><Relationship Id="rId1" Type="http://schemas.openxmlformats.org/officeDocument/2006/relationships/slideLayout" Target="../slideLayouts/slideLayout64.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5.xml"/><Relationship Id="rId1" Type="http://schemas.openxmlformats.org/officeDocument/2006/relationships/slideLayout" Target="../slideLayouts/slideLayout34.xml"/><Relationship Id="rId5" Type="http://schemas.openxmlformats.org/officeDocument/2006/relationships/image" Target="../media/image14.jpe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5.xml"/><Relationship Id="rId5" Type="http://schemas.openxmlformats.org/officeDocument/2006/relationships/image" Target="../media/image14.jpeg"/><Relationship Id="rId4" Type="http://schemas.openxmlformats.org/officeDocument/2006/relationships/image" Target="../media/image48.jpg"/></Relationships>
</file>

<file path=ppt/slides/_rels/slide2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Layout" Target="../diagrams/layout4.xml"/><Relationship Id="rId7" Type="http://schemas.openxmlformats.org/officeDocument/2006/relationships/image" Target="../media/image15.png"/><Relationship Id="rId2" Type="http://schemas.openxmlformats.org/officeDocument/2006/relationships/diagramData" Target="../diagrams/data4.xml"/><Relationship Id="rId1" Type="http://schemas.openxmlformats.org/officeDocument/2006/relationships/slideLayout" Target="../slideLayouts/slideLayout6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70.xml"/><Relationship Id="rId5" Type="http://schemas.openxmlformats.org/officeDocument/2006/relationships/image" Target="../media/image15.png"/><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65.xml"/><Relationship Id="rId6" Type="http://schemas.openxmlformats.org/officeDocument/2006/relationships/image" Target="../media/image14.jpeg"/><Relationship Id="rId5" Type="http://schemas.openxmlformats.org/officeDocument/2006/relationships/image" Target="../media/image15.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0.xml"/><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18" Type="http://schemas.openxmlformats.org/officeDocument/2006/relationships/image" Target="../media/image72.png"/><Relationship Id="rId3" Type="http://schemas.openxmlformats.org/officeDocument/2006/relationships/image" Target="../media/image57.jpeg"/><Relationship Id="rId21" Type="http://schemas.openxmlformats.org/officeDocument/2006/relationships/image" Target="../media/image75.png"/><Relationship Id="rId7" Type="http://schemas.openxmlformats.org/officeDocument/2006/relationships/image" Target="../media/image61.gif"/><Relationship Id="rId12" Type="http://schemas.openxmlformats.org/officeDocument/2006/relationships/image" Target="../media/image66.jpeg"/><Relationship Id="rId17" Type="http://schemas.openxmlformats.org/officeDocument/2006/relationships/image" Target="../media/image71.png"/><Relationship Id="rId2" Type="http://schemas.openxmlformats.org/officeDocument/2006/relationships/notesSlide" Target="../notesSlides/notesSlide20.xml"/><Relationship Id="rId16" Type="http://schemas.openxmlformats.org/officeDocument/2006/relationships/image" Target="../media/image70.png"/><Relationship Id="rId20" Type="http://schemas.openxmlformats.org/officeDocument/2006/relationships/image" Target="../media/image74.png"/><Relationship Id="rId1" Type="http://schemas.openxmlformats.org/officeDocument/2006/relationships/slideLayout" Target="../slideLayouts/slideLayout70.xml"/><Relationship Id="rId6" Type="http://schemas.openxmlformats.org/officeDocument/2006/relationships/image" Target="../media/image60.jpeg"/><Relationship Id="rId11" Type="http://schemas.openxmlformats.org/officeDocument/2006/relationships/image" Target="../media/image65.png"/><Relationship Id="rId24" Type="http://schemas.openxmlformats.org/officeDocument/2006/relationships/image" Target="../media/image76.jpg"/><Relationship Id="rId5" Type="http://schemas.openxmlformats.org/officeDocument/2006/relationships/image" Target="../media/image59.gif"/><Relationship Id="rId15" Type="http://schemas.openxmlformats.org/officeDocument/2006/relationships/image" Target="../media/image69.png"/><Relationship Id="rId23" Type="http://schemas.openxmlformats.org/officeDocument/2006/relationships/image" Target="../media/image14.jpeg"/><Relationship Id="rId10" Type="http://schemas.openxmlformats.org/officeDocument/2006/relationships/image" Target="../media/image64.png"/><Relationship Id="rId19" Type="http://schemas.openxmlformats.org/officeDocument/2006/relationships/image" Target="../media/image73.png"/><Relationship Id="rId4" Type="http://schemas.openxmlformats.org/officeDocument/2006/relationships/image" Target="../media/image58.jpeg"/><Relationship Id="rId9" Type="http://schemas.openxmlformats.org/officeDocument/2006/relationships/image" Target="../media/image63.png"/><Relationship Id="rId14" Type="http://schemas.openxmlformats.org/officeDocument/2006/relationships/image" Target="../media/image68.png"/><Relationship Id="rId22" Type="http://schemas.openxmlformats.org/officeDocument/2006/relationships/image" Target="../media/image15.png"/></Relationships>
</file>

<file path=ppt/slides/_rels/slide3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Layout" Target="../diagrams/layout5.xml"/><Relationship Id="rId7" Type="http://schemas.openxmlformats.org/officeDocument/2006/relationships/image" Target="../media/image15.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1.xml"/><Relationship Id="rId1" Type="http://schemas.openxmlformats.org/officeDocument/2006/relationships/slideLayout" Target="../slideLayouts/slideLayout39.xml"/><Relationship Id="rId5" Type="http://schemas.openxmlformats.org/officeDocument/2006/relationships/image" Target="../media/image14.jpeg"/><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65.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64.xml"/><Relationship Id="rId6" Type="http://schemas.openxmlformats.org/officeDocument/2006/relationships/image" Target="../media/image15.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65.xml"/><Relationship Id="rId6" Type="http://schemas.openxmlformats.org/officeDocument/2006/relationships/image" Target="../media/image15.png"/><Relationship Id="rId5" Type="http://schemas.openxmlformats.org/officeDocument/2006/relationships/image" Target="../media/image25.tiff"/><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9.xml"/><Relationship Id="rId7" Type="http://schemas.openxmlformats.org/officeDocument/2006/relationships/image" Target="../media/image14.jpe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27.png"/><Relationship Id="rId5" Type="http://schemas.openxmlformats.org/officeDocument/2006/relationships/image" Target="../media/image15.pn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95733" y="3276894"/>
            <a:ext cx="5747535" cy="526150"/>
          </a:xfrm>
        </p:spPr>
        <p:txBody>
          <a:bodyPr>
            <a:normAutofit fontScale="90000"/>
          </a:bodyPr>
          <a:lstStyle/>
          <a:p>
            <a:r>
              <a:rPr lang="en-US">
                <a:solidFill>
                  <a:srgbClr val="00C0F3"/>
                </a:solidFill>
              </a:rPr>
              <a:t>			</a:t>
            </a:r>
            <a:br>
              <a:rPr lang="en-US">
                <a:solidFill>
                  <a:srgbClr val="00C0F3"/>
                </a:solidFill>
              </a:rPr>
            </a:br>
            <a:r>
              <a:rPr lang="en-US">
                <a:solidFill>
                  <a:srgbClr val="0081C6"/>
                </a:solidFill>
              </a:rPr>
              <a:t> </a:t>
            </a:r>
          </a:p>
        </p:txBody>
      </p:sp>
      <p:sp>
        <p:nvSpPr>
          <p:cNvPr id="5" name="Content Placeholder 2"/>
          <p:cNvSpPr txBox="1">
            <a:spLocks/>
          </p:cNvSpPr>
          <p:nvPr/>
        </p:nvSpPr>
        <p:spPr>
          <a:xfrm>
            <a:off x="1424900" y="4487806"/>
            <a:ext cx="6294200" cy="740215"/>
          </a:xfrm>
          <a:prstGeom prst="rect">
            <a:avLst/>
          </a:prstGeom>
        </p:spPr>
        <p:txBody>
          <a:bodyPr/>
          <a:lstStyle>
            <a:lvl1pPr marL="0" indent="0" algn="l" defTabSz="457200" rtl="0" eaLnBrk="1" latinLnBrk="0" hangingPunct="1">
              <a:spcBef>
                <a:spcPct val="20000"/>
              </a:spcBef>
              <a:buFont typeface="Arial"/>
              <a:buNone/>
              <a:defRPr sz="1400" kern="1200">
                <a:solidFill>
                  <a:srgbClr val="12A9D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defRPr/>
            </a:pPr>
            <a:r>
              <a:rPr lang="en-US" sz="1800" dirty="0">
                <a:solidFill>
                  <a:srgbClr val="004B8C"/>
                </a:solidFill>
                <a:latin typeface="Calibri"/>
              </a:rPr>
              <a:t>CAMA Conference</a:t>
            </a:r>
          </a:p>
          <a:p>
            <a:pPr algn="ctr">
              <a:defRPr/>
            </a:pPr>
            <a:r>
              <a:rPr lang="en-US" sz="1800" dirty="0">
                <a:solidFill>
                  <a:srgbClr val="004B8C"/>
                </a:solidFill>
                <a:latin typeface="Calibri"/>
              </a:rPr>
              <a:t>Quebec City May 28, 2019</a:t>
            </a:r>
            <a:endParaRPr lang="en-CA" sz="1800" dirty="0">
              <a:solidFill>
                <a:srgbClr val="004B8C"/>
              </a:solidFill>
              <a:latin typeface="Calibri"/>
            </a:endParaRPr>
          </a:p>
          <a:p>
            <a:pPr>
              <a:defRPr/>
            </a:pPr>
            <a:endParaRPr lang="en-US" sz="1800" dirty="0">
              <a:latin typeface="Calibri"/>
            </a:endParaRPr>
          </a:p>
          <a:p>
            <a:pPr>
              <a:defRPr/>
            </a:pPr>
            <a:endParaRPr lang="en-CA" sz="800" dirty="0">
              <a:latin typeface="Calibri"/>
            </a:endParaRPr>
          </a:p>
          <a:p>
            <a:pPr>
              <a:defRPr/>
            </a:pPr>
            <a:endParaRPr lang="en-US" dirty="0">
              <a:latin typeface="Calibri"/>
            </a:endParaRPr>
          </a:p>
        </p:txBody>
      </p:sp>
      <p:sp>
        <p:nvSpPr>
          <p:cNvPr id="9" name="Title 1">
            <a:extLst>
              <a:ext uri="{FF2B5EF4-FFF2-40B4-BE49-F238E27FC236}">
                <a16:creationId xmlns:a16="http://schemas.microsoft.com/office/drawing/2014/main" id="{BB426CB0-6BA8-4A20-9A82-D29ABADD0A8C}"/>
              </a:ext>
            </a:extLst>
          </p:cNvPr>
          <p:cNvSpPr txBox="1">
            <a:spLocks/>
          </p:cNvSpPr>
          <p:nvPr/>
        </p:nvSpPr>
        <p:spPr>
          <a:xfrm>
            <a:off x="1502797" y="2372950"/>
            <a:ext cx="6138406" cy="2112100"/>
          </a:xfrm>
          <a:prstGeom prst="rect">
            <a:avLst/>
          </a:prstGeom>
        </p:spPr>
        <p:txBody>
          <a:bodyPr>
            <a:noAutofit/>
          </a:bodyPr>
          <a:lstStyle>
            <a:lvl1pPr algn="l" defTabSz="457200" rtl="0" eaLnBrk="1" latinLnBrk="0" hangingPunct="1">
              <a:lnSpc>
                <a:spcPct val="70000"/>
              </a:lnSpc>
              <a:spcBef>
                <a:spcPct val="0"/>
              </a:spcBef>
              <a:buNone/>
              <a:defRPr sz="5000" b="0" i="0" kern="1200" cap="none" baseline="0">
                <a:solidFill>
                  <a:srgbClr val="12A9D9"/>
                </a:solidFill>
                <a:latin typeface="Calibri Light"/>
                <a:ea typeface="+mj-ea"/>
                <a:cs typeface="Calibri Light"/>
              </a:defRPr>
            </a:lvl1pPr>
          </a:lstStyle>
          <a:p>
            <a:pPr algn="ctr">
              <a:defRPr/>
            </a:pPr>
            <a:r>
              <a:rPr lang="en-US" sz="4800" dirty="0">
                <a:solidFill>
                  <a:srgbClr val="004B8C"/>
                </a:solidFill>
              </a:rPr>
              <a:t>Creating a Positive Environment for Employees with Mental Health Issues</a:t>
            </a:r>
          </a:p>
        </p:txBody>
      </p:sp>
      <p:pic>
        <p:nvPicPr>
          <p:cNvPr id="8" name="Picture 3">
            <a:extLst>
              <a:ext uri="{FF2B5EF4-FFF2-40B4-BE49-F238E27FC236}">
                <a16:creationId xmlns:a16="http://schemas.microsoft.com/office/drawing/2014/main" id="{7677E576-DD21-42A7-9FF1-0A1AF3F0F95B}"/>
              </a:ext>
            </a:extLst>
          </p:cNvPr>
          <p:cNvPicPr>
            <a:picLocks noChangeAspect="1"/>
          </p:cNvPicPr>
          <p:nvPr/>
        </p:nvPicPr>
        <p:blipFill>
          <a:blip r:embed="rId3"/>
          <a:srcRect/>
          <a:stretch>
            <a:fillRect/>
          </a:stretch>
        </p:blipFill>
        <p:spPr bwMode="auto">
          <a:xfrm>
            <a:off x="6094334" y="5710128"/>
            <a:ext cx="2440822" cy="821970"/>
          </a:xfrm>
          <a:prstGeom prst="rect">
            <a:avLst/>
          </a:prstGeom>
          <a:noFill/>
          <a:ln w="9525">
            <a:noFill/>
            <a:miter lim="800000"/>
            <a:headEnd/>
            <a:tailEnd/>
          </a:ln>
        </p:spPr>
      </p:pic>
      <p:pic>
        <p:nvPicPr>
          <p:cNvPr id="6" name="Picture 5">
            <a:extLst>
              <a:ext uri="{FF2B5EF4-FFF2-40B4-BE49-F238E27FC236}">
                <a16:creationId xmlns:a16="http://schemas.microsoft.com/office/drawing/2014/main" id="{60604965-056A-40B9-B900-E82A6D2E4866}"/>
              </a:ext>
            </a:extLst>
          </p:cNvPr>
          <p:cNvPicPr>
            <a:picLocks noChangeAspect="1"/>
          </p:cNvPicPr>
          <p:nvPr/>
        </p:nvPicPr>
        <p:blipFill>
          <a:blip r:embed="rId4"/>
          <a:stretch>
            <a:fillRect/>
          </a:stretch>
        </p:blipFill>
        <p:spPr>
          <a:xfrm>
            <a:off x="5899292" y="161404"/>
            <a:ext cx="2901527" cy="1374678"/>
          </a:xfrm>
          <a:prstGeom prst="rect">
            <a:avLst/>
          </a:prstGeom>
        </p:spPr>
      </p:pic>
    </p:spTree>
    <p:extLst>
      <p:ext uri="{BB962C8B-B14F-4D97-AF65-F5344CB8AC3E}">
        <p14:creationId xmlns:p14="http://schemas.microsoft.com/office/powerpoint/2010/main" val="13149975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7405" y="247416"/>
            <a:ext cx="4088397" cy="1430624"/>
          </a:xfrm>
          <a:prstGeom prst="rect">
            <a:avLst/>
          </a:prstGeom>
        </p:spPr>
        <p:txBody>
          <a:bodyPr/>
          <a:lstStyle/>
          <a:p>
            <a:pPr algn="ctr"/>
            <a:r>
              <a:rPr lang="en-US" sz="4000" dirty="0">
                <a:solidFill>
                  <a:srgbClr val="004B8C"/>
                </a:solidFill>
                <a:latin typeface="Calibri Light" panose="020F0302020204030204" pitchFamily="34" charset="0"/>
              </a:rPr>
              <a:t>The Importance of </a:t>
            </a:r>
            <a:br>
              <a:rPr lang="en-US" sz="4000" dirty="0">
                <a:solidFill>
                  <a:srgbClr val="004B8C"/>
                </a:solidFill>
                <a:latin typeface="Calibri Light" panose="020F0302020204030204" pitchFamily="34" charset="0"/>
              </a:rPr>
            </a:br>
            <a:r>
              <a:rPr lang="en-US" sz="4000" dirty="0">
                <a:solidFill>
                  <a:srgbClr val="004B8C"/>
                </a:solidFill>
                <a:latin typeface="Calibri Light" panose="020F0302020204030204" pitchFamily="34" charset="0"/>
              </a:rPr>
              <a:t>Stigma Reduction</a:t>
            </a:r>
            <a:endParaRPr lang="en-CA" sz="4000" dirty="0">
              <a:solidFill>
                <a:srgbClr val="004B8C"/>
              </a:solidFill>
              <a:latin typeface="Calibri Light" panose="020F0302020204030204" pitchFamily="34" charset="0"/>
            </a:endParaRPr>
          </a:p>
        </p:txBody>
      </p:sp>
      <p:sp>
        <p:nvSpPr>
          <p:cNvPr id="3" name="Content Placeholder 2"/>
          <p:cNvSpPr>
            <a:spLocks noGrp="1"/>
          </p:cNvSpPr>
          <p:nvPr>
            <p:ph idx="4294967295"/>
          </p:nvPr>
        </p:nvSpPr>
        <p:spPr>
          <a:xfrm>
            <a:off x="1050333" y="1469529"/>
            <a:ext cx="7840662" cy="5030788"/>
          </a:xfrm>
          <a:prstGeom prst="rect">
            <a:avLst/>
          </a:prstGeom>
        </p:spPr>
        <p:txBody>
          <a:bodyPr/>
          <a:lstStyle/>
          <a:p>
            <a:pPr lvl="1"/>
            <a:endParaRPr lang="en-US"/>
          </a:p>
          <a:p>
            <a:endParaRPr lang="en-CA">
              <a:solidFill>
                <a:srgbClr val="FF0000"/>
              </a:solidFill>
            </a:endParaRPr>
          </a:p>
        </p:txBody>
      </p:sp>
      <p:sp>
        <p:nvSpPr>
          <p:cNvPr id="5" name="Rounded Rectangle 4"/>
          <p:cNvSpPr/>
          <p:nvPr/>
        </p:nvSpPr>
        <p:spPr>
          <a:xfrm>
            <a:off x="407403" y="3166253"/>
            <a:ext cx="2217828" cy="1496291"/>
          </a:xfrm>
          <a:prstGeom prst="roundRect">
            <a:avLst/>
          </a:prstGeom>
          <a:solidFill>
            <a:srgbClr val="0064A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solidFill>
                  <a:prstClr val="white"/>
                </a:solidFill>
              </a:rPr>
              <a:t>Reducing Stigma</a:t>
            </a:r>
            <a:endParaRPr lang="en-CA" sz="3000" b="1" dirty="0">
              <a:solidFill>
                <a:prstClr val="white"/>
              </a:solidFill>
            </a:endParaRPr>
          </a:p>
        </p:txBody>
      </p:sp>
      <p:sp>
        <p:nvSpPr>
          <p:cNvPr id="6" name="Right Arrow 5"/>
          <p:cNvSpPr/>
          <p:nvPr/>
        </p:nvSpPr>
        <p:spPr>
          <a:xfrm rot="19759124">
            <a:off x="2598053" y="2628300"/>
            <a:ext cx="1259047" cy="355823"/>
          </a:xfrm>
          <a:prstGeom prst="rightArrow">
            <a:avLst>
              <a:gd name="adj1" fmla="val 32778"/>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solidFill>
                <a:prstClr val="white"/>
              </a:solidFill>
            </a:endParaRPr>
          </a:p>
        </p:txBody>
      </p:sp>
      <p:sp>
        <p:nvSpPr>
          <p:cNvPr id="7" name="Rounded Rectangle 6"/>
          <p:cNvSpPr/>
          <p:nvPr/>
        </p:nvSpPr>
        <p:spPr>
          <a:xfrm>
            <a:off x="6619481" y="1495108"/>
            <a:ext cx="1923802" cy="1050530"/>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a:solidFill>
                  <a:prstClr val="white"/>
                </a:solidFill>
              </a:rPr>
              <a:t>Better prognosis &amp; outcome</a:t>
            </a:r>
            <a:endParaRPr lang="en-CA" sz="2000" b="1">
              <a:solidFill>
                <a:prstClr val="white"/>
              </a:solidFill>
            </a:endParaRPr>
          </a:p>
        </p:txBody>
      </p:sp>
      <p:sp>
        <p:nvSpPr>
          <p:cNvPr id="8" name="Rounded Rectangle 7"/>
          <p:cNvSpPr/>
          <p:nvPr/>
        </p:nvSpPr>
        <p:spPr>
          <a:xfrm>
            <a:off x="6619481" y="2824940"/>
            <a:ext cx="1923802" cy="1050530"/>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b="1">
                <a:solidFill>
                  <a:prstClr val="white"/>
                </a:solidFill>
              </a:rPr>
              <a:t>More acceptance of MH;</a:t>
            </a:r>
            <a:endParaRPr lang="en-CA" sz="1700" b="1">
              <a:solidFill>
                <a:prstClr val="white"/>
              </a:solidFill>
            </a:endParaRPr>
          </a:p>
          <a:p>
            <a:pPr algn="ctr"/>
            <a:r>
              <a:rPr lang="en-US" sz="1700" b="1">
                <a:solidFill>
                  <a:prstClr val="white"/>
                </a:solidFill>
              </a:rPr>
              <a:t>More supportive environment </a:t>
            </a:r>
            <a:endParaRPr lang="en-CA" sz="1700" b="1">
              <a:solidFill>
                <a:prstClr val="white"/>
              </a:solidFill>
            </a:endParaRPr>
          </a:p>
        </p:txBody>
      </p:sp>
      <p:sp>
        <p:nvSpPr>
          <p:cNvPr id="9" name="Rounded Rectangle 8"/>
          <p:cNvSpPr/>
          <p:nvPr/>
        </p:nvSpPr>
        <p:spPr>
          <a:xfrm>
            <a:off x="3898369" y="5484603"/>
            <a:ext cx="1923802" cy="1050530"/>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a:solidFill>
                  <a:prstClr val="white"/>
                </a:solidFill>
              </a:rPr>
              <a:t>Increase productivity</a:t>
            </a:r>
            <a:endParaRPr lang="en-CA" sz="2000" b="1">
              <a:solidFill>
                <a:prstClr val="white"/>
              </a:solidFill>
            </a:endParaRPr>
          </a:p>
        </p:txBody>
      </p:sp>
      <p:sp>
        <p:nvSpPr>
          <p:cNvPr id="10" name="Rounded Rectangle 9"/>
          <p:cNvSpPr/>
          <p:nvPr/>
        </p:nvSpPr>
        <p:spPr>
          <a:xfrm>
            <a:off x="3898369" y="1495108"/>
            <a:ext cx="1923802" cy="1050530"/>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a:solidFill>
                  <a:prstClr val="white"/>
                </a:solidFill>
              </a:rPr>
              <a:t>Earlier help-seeking</a:t>
            </a:r>
            <a:endParaRPr lang="en-CA" sz="2000" b="1">
              <a:solidFill>
                <a:prstClr val="white"/>
              </a:solidFill>
            </a:endParaRPr>
          </a:p>
        </p:txBody>
      </p:sp>
      <p:sp>
        <p:nvSpPr>
          <p:cNvPr id="11" name="Rounded Rectangle 10"/>
          <p:cNvSpPr/>
          <p:nvPr/>
        </p:nvSpPr>
        <p:spPr>
          <a:xfrm>
            <a:off x="6619481" y="5484604"/>
            <a:ext cx="1923802" cy="1050530"/>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a:solidFill>
                  <a:prstClr val="white"/>
                </a:solidFill>
              </a:rPr>
              <a:t>Positive financial impact</a:t>
            </a:r>
            <a:endParaRPr lang="en-CA" sz="2000" b="1">
              <a:solidFill>
                <a:prstClr val="white"/>
              </a:solidFill>
            </a:endParaRPr>
          </a:p>
        </p:txBody>
      </p:sp>
      <p:sp>
        <p:nvSpPr>
          <p:cNvPr id="15" name="Right Arrow 14"/>
          <p:cNvSpPr/>
          <p:nvPr/>
        </p:nvSpPr>
        <p:spPr>
          <a:xfrm>
            <a:off x="2766808" y="3751646"/>
            <a:ext cx="931457" cy="325962"/>
          </a:xfrm>
          <a:prstGeom prst="rightArrow">
            <a:avLst>
              <a:gd name="adj1" fmla="val 50000"/>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solidFill>
                <a:prstClr val="white"/>
              </a:solidFill>
            </a:endParaRPr>
          </a:p>
        </p:txBody>
      </p:sp>
      <p:sp>
        <p:nvSpPr>
          <p:cNvPr id="17" name="Right Arrow 16"/>
          <p:cNvSpPr/>
          <p:nvPr/>
        </p:nvSpPr>
        <p:spPr>
          <a:xfrm rot="1949451">
            <a:off x="2568565" y="4902330"/>
            <a:ext cx="1259047" cy="384634"/>
          </a:xfrm>
          <a:prstGeom prst="rightArrow">
            <a:avLst>
              <a:gd name="adj1" fmla="val 29525"/>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solidFill>
                <a:prstClr val="white"/>
              </a:solidFill>
            </a:endParaRPr>
          </a:p>
        </p:txBody>
      </p:sp>
      <p:sp>
        <p:nvSpPr>
          <p:cNvPr id="18" name="Right Arrow 17"/>
          <p:cNvSpPr/>
          <p:nvPr/>
        </p:nvSpPr>
        <p:spPr>
          <a:xfrm>
            <a:off x="5985099" y="1881870"/>
            <a:ext cx="471454" cy="355823"/>
          </a:xfrm>
          <a:prstGeom prst="rightArrow">
            <a:avLst>
              <a:gd name="adj1" fmla="val 32778"/>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solidFill>
                <a:prstClr val="white"/>
              </a:solidFill>
            </a:endParaRPr>
          </a:p>
        </p:txBody>
      </p:sp>
      <p:sp>
        <p:nvSpPr>
          <p:cNvPr id="19" name="Right Arrow 18"/>
          <p:cNvSpPr/>
          <p:nvPr/>
        </p:nvSpPr>
        <p:spPr>
          <a:xfrm>
            <a:off x="5985099" y="5831959"/>
            <a:ext cx="471454" cy="355823"/>
          </a:xfrm>
          <a:prstGeom prst="rightArrow">
            <a:avLst>
              <a:gd name="adj1" fmla="val 32778"/>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solidFill>
                <a:prstClr val="white"/>
              </a:solidFill>
            </a:endParaRPr>
          </a:p>
        </p:txBody>
      </p:sp>
      <p:sp>
        <p:nvSpPr>
          <p:cNvPr id="21" name="Rounded Rectangle 20"/>
          <p:cNvSpPr/>
          <p:nvPr/>
        </p:nvSpPr>
        <p:spPr>
          <a:xfrm>
            <a:off x="6619481" y="4154772"/>
            <a:ext cx="1923802" cy="1050530"/>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b="1">
                <a:solidFill>
                  <a:prstClr val="white"/>
                </a:solidFill>
              </a:rPr>
              <a:t>Positive outcomes </a:t>
            </a:r>
          </a:p>
          <a:p>
            <a:pPr algn="ctr"/>
            <a:r>
              <a:rPr lang="en-US" sz="1700" b="1">
                <a:solidFill>
                  <a:prstClr val="white"/>
                </a:solidFill>
              </a:rPr>
              <a:t>for those with mental illnesses</a:t>
            </a:r>
            <a:endParaRPr lang="en-CA" sz="1700" b="1">
              <a:solidFill>
                <a:prstClr val="white"/>
              </a:solidFill>
            </a:endParaRPr>
          </a:p>
        </p:txBody>
      </p:sp>
      <p:sp>
        <p:nvSpPr>
          <p:cNvPr id="22" name="Rounded Rectangle 21"/>
          <p:cNvSpPr/>
          <p:nvPr/>
        </p:nvSpPr>
        <p:spPr>
          <a:xfrm>
            <a:off x="3894620" y="3199580"/>
            <a:ext cx="1923802" cy="1631085"/>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a:solidFill>
                  <a:prstClr val="white"/>
                </a:solidFill>
              </a:rPr>
              <a:t>Cultural shift in thinking and attitudes</a:t>
            </a:r>
            <a:endParaRPr lang="en-CA" sz="2000" b="1">
              <a:solidFill>
                <a:prstClr val="white"/>
              </a:solidFill>
            </a:endParaRPr>
          </a:p>
        </p:txBody>
      </p:sp>
      <p:sp>
        <p:nvSpPr>
          <p:cNvPr id="23" name="Right Arrow 22"/>
          <p:cNvSpPr/>
          <p:nvPr/>
        </p:nvSpPr>
        <p:spPr>
          <a:xfrm>
            <a:off x="5985099" y="3323569"/>
            <a:ext cx="471454" cy="355823"/>
          </a:xfrm>
          <a:prstGeom prst="rightArrow">
            <a:avLst>
              <a:gd name="adj1" fmla="val 32778"/>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solidFill>
                <a:prstClr val="white"/>
              </a:solidFill>
            </a:endParaRPr>
          </a:p>
        </p:txBody>
      </p:sp>
      <p:sp>
        <p:nvSpPr>
          <p:cNvPr id="25" name="Right Arrow 24"/>
          <p:cNvSpPr/>
          <p:nvPr/>
        </p:nvSpPr>
        <p:spPr>
          <a:xfrm>
            <a:off x="5979290" y="4370608"/>
            <a:ext cx="471454" cy="355823"/>
          </a:xfrm>
          <a:prstGeom prst="rightArrow">
            <a:avLst>
              <a:gd name="adj1" fmla="val 32778"/>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solidFill>
                <a:prstClr val="white"/>
              </a:solidFill>
            </a:endParaRPr>
          </a:p>
        </p:txBody>
      </p:sp>
      <p:pic>
        <p:nvPicPr>
          <p:cNvPr id="20" name="Picture 19">
            <a:extLst>
              <a:ext uri="{FF2B5EF4-FFF2-40B4-BE49-F238E27FC236}">
                <a16:creationId xmlns:a16="http://schemas.microsoft.com/office/drawing/2014/main" id="{78AB10B3-682C-46BC-AC95-1717A25034BE}"/>
              </a:ext>
            </a:extLst>
          </p:cNvPr>
          <p:cNvPicPr>
            <a:picLocks noChangeAspect="1"/>
          </p:cNvPicPr>
          <p:nvPr/>
        </p:nvPicPr>
        <p:blipFill>
          <a:blip r:embed="rId3"/>
          <a:stretch>
            <a:fillRect/>
          </a:stretch>
        </p:blipFill>
        <p:spPr bwMode="auto">
          <a:xfrm>
            <a:off x="447499" y="5831959"/>
            <a:ext cx="2477797" cy="836256"/>
          </a:xfrm>
          <a:prstGeom prst="rect">
            <a:avLst/>
          </a:prstGeom>
          <a:noFill/>
        </p:spPr>
      </p:pic>
    </p:spTree>
    <p:extLst>
      <p:ext uri="{BB962C8B-B14F-4D97-AF65-F5344CB8AC3E}">
        <p14:creationId xmlns:p14="http://schemas.microsoft.com/office/powerpoint/2010/main" val="15454623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485780" y="1259118"/>
            <a:ext cx="3797299" cy="523220"/>
          </a:xfrm>
        </p:spPr>
        <p:txBody>
          <a:bodyPr wrap="none">
            <a:noAutofit/>
          </a:bodyPr>
          <a:lstStyle/>
          <a:p>
            <a:r>
              <a:rPr lang="en-CA" sz="4800" dirty="0">
                <a:solidFill>
                  <a:srgbClr val="004B8C"/>
                </a:solidFill>
                <a:latin typeface="Calibri Light" panose="020F0302020204030204" pitchFamily="34" charset="0"/>
              </a:rPr>
              <a:t>Stigma</a:t>
            </a:r>
          </a:p>
        </p:txBody>
      </p:sp>
      <p:pic>
        <p:nvPicPr>
          <p:cNvPr id="5" name="Picture 4"/>
          <p:cNvPicPr>
            <a:picLocks noChangeAspect="1"/>
          </p:cNvPicPr>
          <p:nvPr/>
        </p:nvPicPr>
        <p:blipFill>
          <a:blip r:embed="rId2"/>
          <a:stretch>
            <a:fillRect/>
          </a:stretch>
        </p:blipFill>
        <p:spPr>
          <a:xfrm>
            <a:off x="5835350" y="240851"/>
            <a:ext cx="2596451" cy="1230140"/>
          </a:xfrm>
          <a:prstGeom prst="rect">
            <a:avLst/>
          </a:prstGeom>
        </p:spPr>
      </p:pic>
      <p:pic>
        <p:nvPicPr>
          <p:cNvPr id="4" name="Picture 3" descr="A close up of a logo&#10;&#10;Description automatically generated">
            <a:extLst>
              <a:ext uri="{FF2B5EF4-FFF2-40B4-BE49-F238E27FC236}">
                <a16:creationId xmlns:a16="http://schemas.microsoft.com/office/drawing/2014/main" id="{03C49B8A-50A8-4ECF-98EB-8EC8DA5D237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278966" y="1684605"/>
            <a:ext cx="4210929" cy="4210929"/>
          </a:xfrm>
          <a:prstGeom prst="rect">
            <a:avLst/>
          </a:prstGeom>
        </p:spPr>
      </p:pic>
      <p:sp>
        <p:nvSpPr>
          <p:cNvPr id="8" name="TextBox 7">
            <a:extLst>
              <a:ext uri="{FF2B5EF4-FFF2-40B4-BE49-F238E27FC236}">
                <a16:creationId xmlns:a16="http://schemas.microsoft.com/office/drawing/2014/main" id="{606FB042-2CA7-473C-9A9C-192479EA496A}"/>
              </a:ext>
            </a:extLst>
          </p:cNvPr>
          <p:cNvSpPr txBox="1"/>
          <p:nvPr/>
        </p:nvSpPr>
        <p:spPr>
          <a:xfrm>
            <a:off x="1804159" y="4126041"/>
            <a:ext cx="2767841" cy="523220"/>
          </a:xfrm>
          <a:prstGeom prst="rect">
            <a:avLst/>
          </a:prstGeom>
          <a:noFill/>
        </p:spPr>
        <p:txBody>
          <a:bodyPr wrap="square" rtlCol="0">
            <a:spAutoFit/>
          </a:bodyPr>
          <a:lstStyle/>
          <a:p>
            <a:r>
              <a:rPr lang="en-CA" sz="2800" b="1" dirty="0">
                <a:solidFill>
                  <a:srgbClr val="004B8C"/>
                </a:solidFill>
              </a:rPr>
              <a:t>Discrimination</a:t>
            </a:r>
          </a:p>
        </p:txBody>
      </p:sp>
      <p:sp>
        <p:nvSpPr>
          <p:cNvPr id="9" name="TextBox 8">
            <a:extLst>
              <a:ext uri="{FF2B5EF4-FFF2-40B4-BE49-F238E27FC236}">
                <a16:creationId xmlns:a16="http://schemas.microsoft.com/office/drawing/2014/main" id="{93FD5773-28E3-4614-8689-F85E6291ECC2}"/>
              </a:ext>
            </a:extLst>
          </p:cNvPr>
          <p:cNvSpPr txBox="1"/>
          <p:nvPr/>
        </p:nvSpPr>
        <p:spPr>
          <a:xfrm>
            <a:off x="4901441" y="4152073"/>
            <a:ext cx="1576842" cy="523220"/>
          </a:xfrm>
          <a:prstGeom prst="rect">
            <a:avLst/>
          </a:prstGeom>
          <a:noFill/>
        </p:spPr>
        <p:txBody>
          <a:bodyPr wrap="none" rtlCol="0">
            <a:spAutoFit/>
          </a:bodyPr>
          <a:lstStyle/>
          <a:p>
            <a:r>
              <a:rPr lang="en-CA" sz="2800" b="1" dirty="0">
                <a:solidFill>
                  <a:srgbClr val="004B8C"/>
                </a:solidFill>
              </a:rPr>
              <a:t>Prejudice</a:t>
            </a:r>
            <a:endParaRPr lang="en-CA" sz="3200" b="1" dirty="0">
              <a:solidFill>
                <a:srgbClr val="004B8C"/>
              </a:solidFill>
            </a:endParaRPr>
          </a:p>
        </p:txBody>
      </p:sp>
      <p:pic>
        <p:nvPicPr>
          <p:cNvPr id="10" name="Picture 9">
            <a:extLst>
              <a:ext uri="{FF2B5EF4-FFF2-40B4-BE49-F238E27FC236}">
                <a16:creationId xmlns:a16="http://schemas.microsoft.com/office/drawing/2014/main" id="{4090DC83-9CDC-4640-BD77-D70691FD415D}"/>
              </a:ext>
            </a:extLst>
          </p:cNvPr>
          <p:cNvPicPr>
            <a:picLocks noChangeAspect="1"/>
          </p:cNvPicPr>
          <p:nvPr/>
        </p:nvPicPr>
        <p:blipFill>
          <a:blip r:embed="rId5"/>
          <a:stretch>
            <a:fillRect/>
          </a:stretch>
        </p:blipFill>
        <p:spPr bwMode="auto">
          <a:xfrm>
            <a:off x="6076265" y="5598882"/>
            <a:ext cx="2653560" cy="895576"/>
          </a:xfrm>
          <a:prstGeom prst="rect">
            <a:avLst/>
          </a:prstGeom>
          <a:noFill/>
        </p:spPr>
      </p:pic>
    </p:spTree>
    <p:extLst>
      <p:ext uri="{BB962C8B-B14F-4D97-AF65-F5344CB8AC3E}">
        <p14:creationId xmlns:p14="http://schemas.microsoft.com/office/powerpoint/2010/main" val="20949617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015295AF-CD23-4F61-BE5E-113BC054BFBF}"/>
              </a:ext>
            </a:extLst>
          </p:cNvPr>
          <p:cNvPicPr>
            <a:picLocks noChangeAspect="1"/>
          </p:cNvPicPr>
          <p:nvPr/>
        </p:nvPicPr>
        <p:blipFill>
          <a:blip r:embed="rId2"/>
          <a:stretch>
            <a:fillRect/>
          </a:stretch>
        </p:blipFill>
        <p:spPr bwMode="auto">
          <a:xfrm>
            <a:off x="6437773" y="5569691"/>
            <a:ext cx="2269997" cy="766123"/>
          </a:xfrm>
          <a:prstGeom prst="rect">
            <a:avLst/>
          </a:prstGeom>
          <a:noFill/>
        </p:spPr>
      </p:pic>
      <p:sp>
        <p:nvSpPr>
          <p:cNvPr id="4" name="Title 1">
            <a:extLst>
              <a:ext uri="{FF2B5EF4-FFF2-40B4-BE49-F238E27FC236}">
                <a16:creationId xmlns:a16="http://schemas.microsoft.com/office/drawing/2014/main" id="{DB4A9E2A-6C99-433A-99C0-C32FD34FC913}"/>
              </a:ext>
            </a:extLst>
          </p:cNvPr>
          <p:cNvSpPr txBox="1">
            <a:spLocks/>
          </p:cNvSpPr>
          <p:nvPr/>
        </p:nvSpPr>
        <p:spPr>
          <a:xfrm>
            <a:off x="655983" y="698840"/>
            <a:ext cx="5665304" cy="1030569"/>
          </a:xfrm>
          <a:prstGeom prst="rect">
            <a:avLst/>
          </a:prstGeom>
        </p:spPr>
        <p:txBody>
          <a:bodyP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800" dirty="0">
                <a:solidFill>
                  <a:srgbClr val="004B8C"/>
                </a:solidFill>
                <a:latin typeface="Calibri Light" panose="020F0302020204030204" pitchFamily="34" charset="0"/>
                <a:cs typeface="Calibri Light" panose="020F0302020204030204" pitchFamily="34" charset="0"/>
              </a:rPr>
              <a:t>How to reduce stigma?</a:t>
            </a:r>
            <a:endParaRPr lang="en-CA" sz="4800" dirty="0">
              <a:solidFill>
                <a:srgbClr val="004B8C"/>
              </a:solidFill>
              <a:latin typeface="Calibri Light" panose="020F0302020204030204" pitchFamily="34" charset="0"/>
              <a:cs typeface="Calibri Light" panose="020F0302020204030204" pitchFamily="34" charset="0"/>
            </a:endParaRPr>
          </a:p>
        </p:txBody>
      </p:sp>
      <p:graphicFrame>
        <p:nvGraphicFramePr>
          <p:cNvPr id="5" name="Content Placeholder 2">
            <a:extLst>
              <a:ext uri="{FF2B5EF4-FFF2-40B4-BE49-F238E27FC236}">
                <a16:creationId xmlns:a16="http://schemas.microsoft.com/office/drawing/2014/main" id="{F8F63F33-DDE5-4D12-BE47-5D5F89438D16}"/>
              </a:ext>
            </a:extLst>
          </p:cNvPr>
          <p:cNvGraphicFramePr>
            <a:graphicFrameLocks/>
          </p:cNvGraphicFramePr>
          <p:nvPr>
            <p:extLst>
              <p:ext uri="{D42A27DB-BD31-4B8C-83A1-F6EECF244321}">
                <p14:modId xmlns:p14="http://schemas.microsoft.com/office/powerpoint/2010/main" val="1272490955"/>
              </p:ext>
            </p:extLst>
          </p:nvPr>
        </p:nvGraphicFramePr>
        <p:xfrm>
          <a:off x="755375" y="1360686"/>
          <a:ext cx="6311680" cy="41366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80618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015295AF-CD23-4F61-BE5E-113BC054BFBF}"/>
              </a:ext>
            </a:extLst>
          </p:cNvPr>
          <p:cNvPicPr>
            <a:picLocks noChangeAspect="1"/>
          </p:cNvPicPr>
          <p:nvPr/>
        </p:nvPicPr>
        <p:blipFill>
          <a:blip r:embed="rId2"/>
          <a:stretch>
            <a:fillRect/>
          </a:stretch>
        </p:blipFill>
        <p:spPr bwMode="auto">
          <a:xfrm>
            <a:off x="6437773" y="5569691"/>
            <a:ext cx="2269997" cy="766123"/>
          </a:xfrm>
          <a:prstGeom prst="rect">
            <a:avLst/>
          </a:prstGeom>
          <a:noFill/>
        </p:spPr>
      </p:pic>
      <p:graphicFrame>
        <p:nvGraphicFramePr>
          <p:cNvPr id="3" name="Content Placeholder 3">
            <a:extLst>
              <a:ext uri="{FF2B5EF4-FFF2-40B4-BE49-F238E27FC236}">
                <a16:creationId xmlns:a16="http://schemas.microsoft.com/office/drawing/2014/main" id="{A84CE159-3886-4E8D-AF62-5C096F247CDE}"/>
              </a:ext>
            </a:extLst>
          </p:cNvPr>
          <p:cNvGraphicFramePr>
            <a:graphicFrameLocks/>
          </p:cNvGraphicFramePr>
          <p:nvPr>
            <p:extLst>
              <p:ext uri="{D42A27DB-BD31-4B8C-83A1-F6EECF244321}">
                <p14:modId xmlns:p14="http://schemas.microsoft.com/office/powerpoint/2010/main" val="2848094883"/>
              </p:ext>
            </p:extLst>
          </p:nvPr>
        </p:nvGraphicFramePr>
        <p:xfrm>
          <a:off x="1620637" y="1853837"/>
          <a:ext cx="4817136"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DB4A9E2A-6C99-433A-99C0-C32FD34FC913}"/>
              </a:ext>
            </a:extLst>
          </p:cNvPr>
          <p:cNvSpPr txBox="1">
            <a:spLocks/>
          </p:cNvSpPr>
          <p:nvPr/>
        </p:nvSpPr>
        <p:spPr>
          <a:xfrm>
            <a:off x="707433" y="698840"/>
            <a:ext cx="5285863" cy="1676603"/>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CA" sz="4800" dirty="0">
                <a:solidFill>
                  <a:srgbClr val="004B8C"/>
                </a:solidFill>
                <a:latin typeface="Calibri Light" panose="020F0302020204030204" pitchFamily="34" charset="0"/>
                <a:cs typeface="Calibri Light" panose="020F0302020204030204" pitchFamily="34" charset="0"/>
              </a:rPr>
              <a:t>Supportive  Culture</a:t>
            </a:r>
          </a:p>
        </p:txBody>
      </p:sp>
    </p:spTree>
    <p:extLst>
      <p:ext uri="{BB962C8B-B14F-4D97-AF65-F5344CB8AC3E}">
        <p14:creationId xmlns:p14="http://schemas.microsoft.com/office/powerpoint/2010/main" val="17881935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B5CF7732-1C0F-4D8A-99A4-5BF393E029D1}"/>
                                            </p:graphicEl>
                                          </p:spTgt>
                                        </p:tgtEl>
                                        <p:attrNameLst>
                                          <p:attrName>style.visibility</p:attrName>
                                        </p:attrNameLst>
                                      </p:cBhvr>
                                      <p:to>
                                        <p:strVal val="visible"/>
                                      </p:to>
                                    </p:set>
                                    <p:animEffect transition="in" filter="fade">
                                      <p:cBhvr>
                                        <p:cTn id="7" dur="500"/>
                                        <p:tgtEl>
                                          <p:spTgt spid="3">
                                            <p:graphicEl>
                                              <a:dgm id="{B5CF7732-1C0F-4D8A-99A4-5BF393E029D1}"/>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graphicEl>
                                              <a:dgm id="{7601EB65-EB8A-44AB-923A-6F5510EBA63B}"/>
                                            </p:graphicEl>
                                          </p:spTgt>
                                        </p:tgtEl>
                                        <p:attrNameLst>
                                          <p:attrName>style.visibility</p:attrName>
                                        </p:attrNameLst>
                                      </p:cBhvr>
                                      <p:to>
                                        <p:strVal val="visible"/>
                                      </p:to>
                                    </p:set>
                                    <p:animEffect transition="in" filter="fade">
                                      <p:cBhvr>
                                        <p:cTn id="10" dur="500"/>
                                        <p:tgtEl>
                                          <p:spTgt spid="3">
                                            <p:graphicEl>
                                              <a:dgm id="{7601EB65-EB8A-44AB-923A-6F5510EBA63B}"/>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graphicEl>
                                              <a:dgm id="{EEDB6D78-FEC1-455C-9510-5B2DDAE8E7D8}"/>
                                            </p:graphicEl>
                                          </p:spTgt>
                                        </p:tgtEl>
                                        <p:attrNameLst>
                                          <p:attrName>style.visibility</p:attrName>
                                        </p:attrNameLst>
                                      </p:cBhvr>
                                      <p:to>
                                        <p:strVal val="visible"/>
                                      </p:to>
                                    </p:set>
                                    <p:animEffect transition="in" filter="fade">
                                      <p:cBhvr>
                                        <p:cTn id="13" dur="500"/>
                                        <p:tgtEl>
                                          <p:spTgt spid="3">
                                            <p:graphicEl>
                                              <a:dgm id="{EEDB6D78-FEC1-455C-9510-5B2DDAE8E7D8}"/>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graphicEl>
                                              <a:dgm id="{5A443B19-3485-4E26-BF23-796483D13C1E}"/>
                                            </p:graphicEl>
                                          </p:spTgt>
                                        </p:tgtEl>
                                        <p:attrNameLst>
                                          <p:attrName>style.visibility</p:attrName>
                                        </p:attrNameLst>
                                      </p:cBhvr>
                                      <p:to>
                                        <p:strVal val="visible"/>
                                      </p:to>
                                    </p:set>
                                    <p:animEffect transition="in" filter="fade">
                                      <p:cBhvr>
                                        <p:cTn id="18" dur="500"/>
                                        <p:tgtEl>
                                          <p:spTgt spid="3">
                                            <p:graphicEl>
                                              <a:dgm id="{5A443B19-3485-4E26-BF23-796483D13C1E}"/>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graphicEl>
                                              <a:dgm id="{006C4875-4471-4314-82B8-419F8E5529B9}"/>
                                            </p:graphicEl>
                                          </p:spTgt>
                                        </p:tgtEl>
                                        <p:attrNameLst>
                                          <p:attrName>style.visibility</p:attrName>
                                        </p:attrNameLst>
                                      </p:cBhvr>
                                      <p:to>
                                        <p:strVal val="visible"/>
                                      </p:to>
                                    </p:set>
                                    <p:animEffect transition="in" filter="fade">
                                      <p:cBhvr>
                                        <p:cTn id="21" dur="500"/>
                                        <p:tgtEl>
                                          <p:spTgt spid="3">
                                            <p:graphicEl>
                                              <a:dgm id="{006C4875-4471-4314-82B8-419F8E5529B9}"/>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graphicEl>
                                              <a:dgm id="{EFCD1426-7D71-4D78-A0D7-4D7D9FF327AE}"/>
                                            </p:graphicEl>
                                          </p:spTgt>
                                        </p:tgtEl>
                                        <p:attrNameLst>
                                          <p:attrName>style.visibility</p:attrName>
                                        </p:attrNameLst>
                                      </p:cBhvr>
                                      <p:to>
                                        <p:strVal val="visible"/>
                                      </p:to>
                                    </p:set>
                                    <p:animEffect transition="in" filter="fade">
                                      <p:cBhvr>
                                        <p:cTn id="24" dur="500"/>
                                        <p:tgtEl>
                                          <p:spTgt spid="3">
                                            <p:graphicEl>
                                              <a:dgm id="{EFCD1426-7D71-4D78-A0D7-4D7D9FF327AE}"/>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graphicEl>
                                              <a:dgm id="{9EA874D4-A5A3-45A2-867C-BE153A8DD6FF}"/>
                                            </p:graphicEl>
                                          </p:spTgt>
                                        </p:tgtEl>
                                        <p:attrNameLst>
                                          <p:attrName>style.visibility</p:attrName>
                                        </p:attrNameLst>
                                      </p:cBhvr>
                                      <p:to>
                                        <p:strVal val="visible"/>
                                      </p:to>
                                    </p:set>
                                    <p:animEffect transition="in" filter="fade">
                                      <p:cBhvr>
                                        <p:cTn id="29" dur="500"/>
                                        <p:tgtEl>
                                          <p:spTgt spid="3">
                                            <p:graphicEl>
                                              <a:dgm id="{9EA874D4-A5A3-45A2-867C-BE153A8DD6FF}"/>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graphicEl>
                                              <a:dgm id="{011B81EC-300D-4041-AAE3-5604B1E2687E}"/>
                                            </p:graphicEl>
                                          </p:spTgt>
                                        </p:tgtEl>
                                        <p:attrNameLst>
                                          <p:attrName>style.visibility</p:attrName>
                                        </p:attrNameLst>
                                      </p:cBhvr>
                                      <p:to>
                                        <p:strVal val="visible"/>
                                      </p:to>
                                    </p:set>
                                    <p:animEffect transition="in" filter="fade">
                                      <p:cBhvr>
                                        <p:cTn id="32" dur="500"/>
                                        <p:tgtEl>
                                          <p:spTgt spid="3">
                                            <p:graphicEl>
                                              <a:dgm id="{011B81EC-300D-4041-AAE3-5604B1E2687E}"/>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graphicEl>
                                              <a:dgm id="{BA5B8CFF-C77A-4D8A-BD24-41C5BCEE01A2}"/>
                                            </p:graphicEl>
                                          </p:spTgt>
                                        </p:tgtEl>
                                        <p:attrNameLst>
                                          <p:attrName>style.visibility</p:attrName>
                                        </p:attrNameLst>
                                      </p:cBhvr>
                                      <p:to>
                                        <p:strVal val="visible"/>
                                      </p:to>
                                    </p:set>
                                    <p:animEffect transition="in" filter="fade">
                                      <p:cBhvr>
                                        <p:cTn id="35" dur="500"/>
                                        <p:tgtEl>
                                          <p:spTgt spid="3">
                                            <p:graphicEl>
                                              <a:dgm id="{BA5B8CFF-C77A-4D8A-BD24-41C5BCEE01A2}"/>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graphicEl>
                                              <a:dgm id="{6743BFE9-69A9-49C1-B1AA-EBD2040CF6BA}"/>
                                            </p:graphicEl>
                                          </p:spTgt>
                                        </p:tgtEl>
                                        <p:attrNameLst>
                                          <p:attrName>style.visibility</p:attrName>
                                        </p:attrNameLst>
                                      </p:cBhvr>
                                      <p:to>
                                        <p:strVal val="visible"/>
                                      </p:to>
                                    </p:set>
                                    <p:animEffect transition="in" filter="fade">
                                      <p:cBhvr>
                                        <p:cTn id="40" dur="500"/>
                                        <p:tgtEl>
                                          <p:spTgt spid="3">
                                            <p:graphicEl>
                                              <a:dgm id="{6743BFE9-69A9-49C1-B1AA-EBD2040CF6BA}"/>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graphicEl>
                                              <a:dgm id="{D36DE3F8-7ACD-45C1-B147-56E0D4C96876}"/>
                                            </p:graphicEl>
                                          </p:spTgt>
                                        </p:tgtEl>
                                        <p:attrNameLst>
                                          <p:attrName>style.visibility</p:attrName>
                                        </p:attrNameLst>
                                      </p:cBhvr>
                                      <p:to>
                                        <p:strVal val="visible"/>
                                      </p:to>
                                    </p:set>
                                    <p:animEffect transition="in" filter="fade">
                                      <p:cBhvr>
                                        <p:cTn id="43" dur="500"/>
                                        <p:tgtEl>
                                          <p:spTgt spid="3">
                                            <p:graphicEl>
                                              <a:dgm id="{D36DE3F8-7ACD-45C1-B147-56E0D4C96876}"/>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graphicEl>
                                              <a:dgm id="{C7A07CE0-7BA9-4146-AF8A-6C753D9D9FF3}"/>
                                            </p:graphicEl>
                                          </p:spTgt>
                                        </p:tgtEl>
                                        <p:attrNameLst>
                                          <p:attrName>style.visibility</p:attrName>
                                        </p:attrNameLst>
                                      </p:cBhvr>
                                      <p:to>
                                        <p:strVal val="visible"/>
                                      </p:to>
                                    </p:set>
                                    <p:animEffect transition="in" filter="fade">
                                      <p:cBhvr>
                                        <p:cTn id="46" dur="500"/>
                                        <p:tgtEl>
                                          <p:spTgt spid="3">
                                            <p:graphicEl>
                                              <a:dgm id="{C7A07CE0-7BA9-4146-AF8A-6C753D9D9FF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18"/>
          <p:cNvSpPr>
            <a:spLocks noChangeArrowheads="1"/>
          </p:cNvSpPr>
          <p:nvPr/>
        </p:nvSpPr>
        <p:spPr bwMode="auto">
          <a:xfrm>
            <a:off x="1962988" y="5302786"/>
            <a:ext cx="4762593" cy="433648"/>
          </a:xfrm>
          <a:prstGeom prst="rect">
            <a:avLst/>
          </a:prstGeom>
          <a:solidFill>
            <a:schemeClr val="accent2"/>
          </a:solidFill>
          <a:ln>
            <a:noFill/>
          </a:ln>
          <a:extLst>
            <a:ext uri="{91240B29-F687-4F45-9708-019B960494DF}">
              <a14:hiddenLine xmlns:a14="http://schemas.microsoft.com/office/drawing/2010/main" w="25400" algn="ctr">
                <a:solidFill>
                  <a:srgbClr val="000000"/>
                </a:solidFill>
                <a:round/>
                <a:headEnd/>
                <a:tailEnd/>
              </a14:hiddenLine>
            </a:ext>
          </a:extLst>
        </p:spPr>
        <p:txBody>
          <a:bodyPr lIns="48218" tIns="24109" rIns="48218" bIns="24109"/>
          <a:lstStyle>
            <a:lvl1pPr defTabSz="912813"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1pPr>
            <a:lvl2pPr marL="742950" indent="-285750" defTabSz="912813"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2pPr>
            <a:lvl3pPr marL="1143000" indent="-228600" defTabSz="912813"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3pPr>
            <a:lvl4pPr marL="1600200" indent="-228600" defTabSz="912813"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4pPr>
            <a:lvl5pPr marL="2057400" indent="-228600" defTabSz="912813"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5pPr>
            <a:lvl6pPr marL="2514600" indent="-228600" defTabSz="912813"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6pPr>
            <a:lvl7pPr marL="2971800" indent="-228600" defTabSz="912813"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7pPr>
            <a:lvl8pPr marL="3429000" indent="-228600" defTabSz="912813"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8pPr>
            <a:lvl9pPr marL="3886200" indent="-228600" defTabSz="912813"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9pPr>
          </a:lstStyle>
          <a:p>
            <a:pPr algn="ctr" eaLnBrk="1" hangingPunct="1"/>
            <a:endParaRPr lang="en-US" altLang="en-US" sz="738"/>
          </a:p>
        </p:txBody>
      </p:sp>
      <p:sp>
        <p:nvSpPr>
          <p:cNvPr id="27653" name="TextBox 19"/>
          <p:cNvSpPr txBox="1">
            <a:spLocks noChangeArrowheads="1"/>
          </p:cNvSpPr>
          <p:nvPr/>
        </p:nvSpPr>
        <p:spPr bwMode="auto">
          <a:xfrm>
            <a:off x="2747405" y="5377292"/>
            <a:ext cx="3182876" cy="27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218" tIns="24109" rIns="48218" bIns="24109">
            <a:spAutoFit/>
          </a:bodyPr>
          <a:lstStyle>
            <a:lvl1pPr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1pPr>
            <a:lvl2pPr marL="742950" indent="-28575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2pPr>
            <a:lvl3pPr marL="1143000" indent="-22860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3pPr>
            <a:lvl4pPr marL="1600200" indent="-22860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4pPr>
            <a:lvl5pPr marL="2057400" indent="-22860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5pPr>
            <a:lvl6pPr marL="25146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6pPr>
            <a:lvl7pPr marL="29718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7pPr>
            <a:lvl8pPr marL="34290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8pPr>
            <a:lvl9pPr marL="38862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9pPr>
          </a:lstStyle>
          <a:p>
            <a:pPr algn="ctr" eaLnBrk="1" hangingPunct="1">
              <a:lnSpc>
                <a:spcPts val="1859"/>
              </a:lnSpc>
            </a:pPr>
            <a:r>
              <a:rPr lang="en-US" altLang="en-US" sz="1265">
                <a:solidFill>
                  <a:schemeClr val="bg1"/>
                </a:solidFill>
              </a:rPr>
              <a:t>Protection of Physical Safety</a:t>
            </a:r>
          </a:p>
        </p:txBody>
      </p:sp>
      <p:sp>
        <p:nvSpPr>
          <p:cNvPr id="27654" name="TextBox 30"/>
          <p:cNvSpPr txBox="1">
            <a:spLocks noChangeArrowheads="1"/>
          </p:cNvSpPr>
          <p:nvPr/>
        </p:nvSpPr>
        <p:spPr bwMode="auto">
          <a:xfrm>
            <a:off x="2038331" y="3769948"/>
            <a:ext cx="1801565" cy="281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218" tIns="24109" rIns="48218" bIns="24109">
            <a:spAutoFit/>
          </a:bodyPr>
          <a:lstStyle>
            <a:lvl1pPr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1pPr>
            <a:lvl2pPr marL="742950" indent="-28575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2pPr>
            <a:lvl3pPr marL="1143000" indent="-22860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3pPr>
            <a:lvl4pPr marL="1600200" indent="-22860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4pPr>
            <a:lvl5pPr marL="2057400" indent="-22860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5pPr>
            <a:lvl6pPr marL="25146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6pPr>
            <a:lvl7pPr marL="29718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7pPr>
            <a:lvl8pPr marL="34290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8pPr>
            <a:lvl9pPr marL="38862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9pPr>
          </a:lstStyle>
          <a:p>
            <a:pPr eaLnBrk="1" hangingPunct="1">
              <a:lnSpc>
                <a:spcPts val="1859"/>
              </a:lnSpc>
            </a:pPr>
            <a:r>
              <a:rPr lang="en-US" altLang="en-US" sz="1477">
                <a:solidFill>
                  <a:schemeClr val="bg1"/>
                </a:solidFill>
              </a:rPr>
              <a:t>Accountability</a:t>
            </a:r>
          </a:p>
        </p:txBody>
      </p:sp>
      <p:sp>
        <p:nvSpPr>
          <p:cNvPr id="27655" name="TextBox 36"/>
          <p:cNvSpPr txBox="1">
            <a:spLocks noChangeArrowheads="1"/>
          </p:cNvSpPr>
          <p:nvPr/>
        </p:nvSpPr>
        <p:spPr bwMode="auto">
          <a:xfrm>
            <a:off x="4471115" y="3369786"/>
            <a:ext cx="2201726" cy="281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218" tIns="24109" rIns="48218" bIns="24109">
            <a:spAutoFit/>
          </a:bodyPr>
          <a:lstStyle>
            <a:lvl1pPr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1pPr>
            <a:lvl2pPr marL="742950" indent="-28575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2pPr>
            <a:lvl3pPr marL="1143000" indent="-22860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3pPr>
            <a:lvl4pPr marL="1600200" indent="-22860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4pPr>
            <a:lvl5pPr marL="2057400" indent="-22860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5pPr>
            <a:lvl6pPr marL="25146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6pPr>
            <a:lvl7pPr marL="29718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7pPr>
            <a:lvl8pPr marL="34290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8pPr>
            <a:lvl9pPr marL="38862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9pPr>
          </a:lstStyle>
          <a:p>
            <a:pPr eaLnBrk="1" hangingPunct="1">
              <a:lnSpc>
                <a:spcPts val="1859"/>
              </a:lnSpc>
            </a:pPr>
            <a:r>
              <a:rPr lang="en-US" altLang="en-US" sz="1477">
                <a:solidFill>
                  <a:schemeClr val="bg1"/>
                </a:solidFill>
              </a:rPr>
              <a:t>Technology</a:t>
            </a:r>
          </a:p>
        </p:txBody>
      </p:sp>
      <p:sp>
        <p:nvSpPr>
          <p:cNvPr id="38" name="Rectangle 37"/>
          <p:cNvSpPr/>
          <p:nvPr/>
        </p:nvSpPr>
        <p:spPr bwMode="auto">
          <a:xfrm>
            <a:off x="1952943" y="2312457"/>
            <a:ext cx="2337346" cy="433648"/>
          </a:xfrm>
          <a:prstGeom prst="rect">
            <a:avLst/>
          </a:prstGeom>
          <a:solidFill>
            <a:schemeClr val="accent6"/>
          </a:solidFill>
          <a:ln w="25400" cap="flat" cmpd="sng" algn="ctr">
            <a:noFill/>
            <a:prstDash val="solid"/>
            <a:round/>
            <a:headEnd type="none" w="med" len="med"/>
            <a:tailEnd type="none" w="med" len="med"/>
          </a:ln>
          <a:effectLst/>
        </p:spPr>
        <p:txBody>
          <a:bodyPr lIns="48218" tIns="24109" rIns="48218" bIns="24109"/>
          <a:lstStyle/>
          <a:p>
            <a:pPr>
              <a:defRPr/>
            </a:pPr>
            <a:endParaRPr lang="en-US" sz="949">
              <a:solidFill>
                <a:srgbClr val="FF0000"/>
              </a:solidFill>
              <a:highlight>
                <a:srgbClr val="008080"/>
              </a:highlight>
              <a:latin typeface="Calibri" charset="0"/>
              <a:ea typeface="ヒラギノ角ゴ ProN W3" charset="0"/>
              <a:cs typeface="ヒラギノ角ゴ ProN W3" charset="0"/>
              <a:sym typeface="Calibri" charset="0"/>
            </a:endParaRPr>
          </a:p>
        </p:txBody>
      </p:sp>
      <p:sp>
        <p:nvSpPr>
          <p:cNvPr id="27657" name="TextBox 38"/>
          <p:cNvSpPr txBox="1">
            <a:spLocks noChangeArrowheads="1"/>
          </p:cNvSpPr>
          <p:nvPr/>
        </p:nvSpPr>
        <p:spPr bwMode="auto">
          <a:xfrm>
            <a:off x="2048379" y="2303248"/>
            <a:ext cx="2241910" cy="43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218" tIns="24109" rIns="48218" bIns="24109">
            <a:spAutoFit/>
          </a:bodyPr>
          <a:lstStyle>
            <a:lvl1pPr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1pPr>
            <a:lvl2pPr marL="742950" indent="-28575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2pPr>
            <a:lvl3pPr marL="1143000" indent="-22860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3pPr>
            <a:lvl4pPr marL="1600200" indent="-22860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4pPr>
            <a:lvl5pPr marL="2057400" indent="-22860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5pPr>
            <a:lvl6pPr marL="25146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6pPr>
            <a:lvl7pPr marL="29718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7pPr>
            <a:lvl8pPr marL="34290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8pPr>
            <a:lvl9pPr marL="38862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9pPr>
          </a:lstStyle>
          <a:p>
            <a:pPr eaLnBrk="1" hangingPunct="1"/>
            <a:r>
              <a:rPr lang="en-US" altLang="en-US" sz="1265" dirty="0">
                <a:solidFill>
                  <a:schemeClr val="bg1"/>
                </a:solidFill>
              </a:rPr>
              <a:t>Psychological  and Social Support</a:t>
            </a:r>
          </a:p>
        </p:txBody>
      </p:sp>
      <p:sp>
        <p:nvSpPr>
          <p:cNvPr id="40" name="Rectangle 39"/>
          <p:cNvSpPr/>
          <p:nvPr/>
        </p:nvSpPr>
        <p:spPr bwMode="auto">
          <a:xfrm>
            <a:off x="4389073" y="2306595"/>
            <a:ext cx="2336509" cy="434486"/>
          </a:xfrm>
          <a:prstGeom prst="rect">
            <a:avLst/>
          </a:prstGeom>
          <a:solidFill>
            <a:schemeClr val="accent6"/>
          </a:solidFill>
          <a:ln w="25400" cap="flat" cmpd="sng" algn="ctr">
            <a:noFill/>
            <a:prstDash val="solid"/>
            <a:round/>
            <a:headEnd type="none" w="med" len="med"/>
            <a:tailEnd type="none" w="med" len="med"/>
          </a:ln>
          <a:effectLst/>
        </p:spPr>
        <p:txBody>
          <a:bodyPr lIns="48218" tIns="24109" rIns="48218" bIns="24109"/>
          <a:lstStyle/>
          <a:p>
            <a:pPr defTabSz="482162">
              <a:defRPr/>
            </a:pPr>
            <a:endParaRPr lang="en-US" sz="949">
              <a:solidFill>
                <a:srgbClr val="FF0000"/>
              </a:solidFill>
              <a:latin typeface="Calibri" charset="0"/>
              <a:ea typeface="ヒラギノ角ゴ ProN W3" charset="0"/>
              <a:cs typeface="ヒラギノ角ゴ ProN W3" charset="0"/>
              <a:sym typeface="Calibri" charset="0"/>
            </a:endParaRPr>
          </a:p>
        </p:txBody>
      </p:sp>
      <p:sp>
        <p:nvSpPr>
          <p:cNvPr id="27659" name="TextBox 40"/>
          <p:cNvSpPr txBox="1">
            <a:spLocks noChangeArrowheads="1"/>
          </p:cNvSpPr>
          <p:nvPr/>
        </p:nvSpPr>
        <p:spPr bwMode="auto">
          <a:xfrm>
            <a:off x="4440977" y="2388512"/>
            <a:ext cx="2201726" cy="24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218" tIns="24109" rIns="48218" bIns="24109">
            <a:spAutoFit/>
          </a:bodyPr>
          <a:lstStyle>
            <a:lvl1pPr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1pPr>
            <a:lvl2pPr marL="742950" indent="-28575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2pPr>
            <a:lvl3pPr marL="1143000" indent="-22860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3pPr>
            <a:lvl4pPr marL="1600200" indent="-22860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4pPr>
            <a:lvl5pPr marL="2057400" indent="-22860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5pPr>
            <a:lvl6pPr marL="25146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6pPr>
            <a:lvl7pPr marL="29718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7pPr>
            <a:lvl8pPr marL="34290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8pPr>
            <a:lvl9pPr marL="38862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9pPr>
          </a:lstStyle>
          <a:p>
            <a:pPr eaLnBrk="1" hangingPunct="1"/>
            <a:r>
              <a:rPr lang="en-US" altLang="en-US" sz="1265">
                <a:solidFill>
                  <a:schemeClr val="bg1"/>
                </a:solidFill>
              </a:rPr>
              <a:t>Organizational Culture</a:t>
            </a:r>
          </a:p>
        </p:txBody>
      </p:sp>
      <p:sp>
        <p:nvSpPr>
          <p:cNvPr id="45" name="Rectangle 44"/>
          <p:cNvSpPr/>
          <p:nvPr/>
        </p:nvSpPr>
        <p:spPr bwMode="auto">
          <a:xfrm>
            <a:off x="1952943" y="2814752"/>
            <a:ext cx="2337346" cy="433648"/>
          </a:xfrm>
          <a:prstGeom prst="rect">
            <a:avLst/>
          </a:prstGeom>
          <a:solidFill>
            <a:schemeClr val="accent6"/>
          </a:solidFill>
          <a:ln w="25400" cap="flat" cmpd="sng" algn="ctr">
            <a:noFill/>
            <a:prstDash val="solid"/>
            <a:round/>
            <a:headEnd type="none" w="med" len="med"/>
            <a:tailEnd type="none" w="med" len="med"/>
          </a:ln>
          <a:effectLst/>
        </p:spPr>
        <p:txBody>
          <a:bodyPr lIns="48218" tIns="24109" rIns="48218" bIns="24109"/>
          <a:lstStyle/>
          <a:p>
            <a:pPr>
              <a:defRPr/>
            </a:pPr>
            <a:endParaRPr lang="en-US" sz="949">
              <a:latin typeface="Calibri" charset="0"/>
              <a:ea typeface="ヒラギノ角ゴ ProN W3" charset="0"/>
              <a:cs typeface="ヒラギノ角ゴ ProN W3" charset="0"/>
              <a:sym typeface="Calibri" charset="0"/>
            </a:endParaRPr>
          </a:p>
        </p:txBody>
      </p:sp>
      <p:sp>
        <p:nvSpPr>
          <p:cNvPr id="27661" name="TextBox 45"/>
          <p:cNvSpPr txBox="1">
            <a:spLocks noChangeArrowheads="1"/>
          </p:cNvSpPr>
          <p:nvPr/>
        </p:nvSpPr>
        <p:spPr bwMode="auto">
          <a:xfrm>
            <a:off x="2038331" y="2775405"/>
            <a:ext cx="2143125" cy="43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218" tIns="24109" rIns="48218" bIns="24109">
            <a:spAutoFit/>
          </a:bodyPr>
          <a:lstStyle>
            <a:lvl1pPr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1pPr>
            <a:lvl2pPr marL="742950" indent="-28575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2pPr>
            <a:lvl3pPr marL="1143000" indent="-22860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3pPr>
            <a:lvl4pPr marL="1600200" indent="-22860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4pPr>
            <a:lvl5pPr marL="2057400" indent="-22860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5pPr>
            <a:lvl6pPr marL="25146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6pPr>
            <a:lvl7pPr marL="29718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7pPr>
            <a:lvl8pPr marL="34290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8pPr>
            <a:lvl9pPr marL="38862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9pPr>
          </a:lstStyle>
          <a:p>
            <a:pPr eaLnBrk="1" hangingPunct="1"/>
            <a:r>
              <a:rPr lang="en-US" altLang="en-US" sz="1265">
                <a:solidFill>
                  <a:schemeClr val="bg1"/>
                </a:solidFill>
              </a:rPr>
              <a:t>Clear Leadership and Expectations</a:t>
            </a:r>
          </a:p>
        </p:txBody>
      </p:sp>
      <p:sp>
        <p:nvSpPr>
          <p:cNvPr id="47" name="Rectangle 46"/>
          <p:cNvSpPr/>
          <p:nvPr/>
        </p:nvSpPr>
        <p:spPr bwMode="auto">
          <a:xfrm>
            <a:off x="4389073" y="2808890"/>
            <a:ext cx="2336509" cy="434486"/>
          </a:xfrm>
          <a:prstGeom prst="rect">
            <a:avLst/>
          </a:prstGeom>
          <a:solidFill>
            <a:schemeClr val="accent6"/>
          </a:solidFill>
          <a:ln w="25400" cap="flat" cmpd="sng" algn="ctr">
            <a:noFill/>
            <a:prstDash val="solid"/>
            <a:round/>
            <a:headEnd type="none" w="med" len="med"/>
            <a:tailEnd type="none" w="med" len="med"/>
          </a:ln>
          <a:effectLst/>
        </p:spPr>
        <p:txBody>
          <a:bodyPr lIns="48218" tIns="24109" rIns="48218" bIns="24109"/>
          <a:lstStyle/>
          <a:p>
            <a:pPr defTabSz="482162">
              <a:defRPr/>
            </a:pPr>
            <a:endParaRPr lang="en-US" sz="949">
              <a:latin typeface="Calibri" charset="0"/>
              <a:ea typeface="ヒラギノ角ゴ ProN W3" charset="0"/>
              <a:cs typeface="ヒラギノ角ゴ ProN W3" charset="0"/>
              <a:sym typeface="Calibri" charset="0"/>
            </a:endParaRPr>
          </a:p>
        </p:txBody>
      </p:sp>
      <p:sp>
        <p:nvSpPr>
          <p:cNvPr id="27663" name="TextBox 47"/>
          <p:cNvSpPr txBox="1">
            <a:spLocks noChangeArrowheads="1"/>
          </p:cNvSpPr>
          <p:nvPr/>
        </p:nvSpPr>
        <p:spPr bwMode="auto">
          <a:xfrm>
            <a:off x="4451023" y="2847399"/>
            <a:ext cx="2201726" cy="27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218" tIns="24109" rIns="48218" bIns="24109">
            <a:spAutoFit/>
          </a:bodyPr>
          <a:lstStyle>
            <a:lvl1pPr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1pPr>
            <a:lvl2pPr marL="742950" indent="-28575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2pPr>
            <a:lvl3pPr marL="1143000" indent="-22860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3pPr>
            <a:lvl4pPr marL="1600200" indent="-22860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4pPr>
            <a:lvl5pPr marL="2057400" indent="-22860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5pPr>
            <a:lvl6pPr marL="25146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6pPr>
            <a:lvl7pPr marL="29718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7pPr>
            <a:lvl8pPr marL="34290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8pPr>
            <a:lvl9pPr marL="38862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9pPr>
          </a:lstStyle>
          <a:p>
            <a:pPr eaLnBrk="1" hangingPunct="1">
              <a:lnSpc>
                <a:spcPts val="1859"/>
              </a:lnSpc>
            </a:pPr>
            <a:r>
              <a:rPr lang="en-US" altLang="en-US" sz="1265">
                <a:solidFill>
                  <a:schemeClr val="bg1"/>
                </a:solidFill>
              </a:rPr>
              <a:t>Civility and Respect</a:t>
            </a:r>
          </a:p>
        </p:txBody>
      </p:sp>
      <p:sp>
        <p:nvSpPr>
          <p:cNvPr id="49" name="Rectangle 48"/>
          <p:cNvSpPr/>
          <p:nvPr/>
        </p:nvSpPr>
        <p:spPr bwMode="auto">
          <a:xfrm>
            <a:off x="1952943" y="3317046"/>
            <a:ext cx="2337346" cy="433648"/>
          </a:xfrm>
          <a:prstGeom prst="rect">
            <a:avLst/>
          </a:prstGeom>
          <a:solidFill>
            <a:schemeClr val="accent6"/>
          </a:solidFill>
          <a:ln w="25400" cap="flat" cmpd="sng" algn="ctr">
            <a:noFill/>
            <a:prstDash val="solid"/>
            <a:round/>
            <a:headEnd type="none" w="med" len="med"/>
            <a:tailEnd type="none" w="med" len="med"/>
          </a:ln>
          <a:effectLst/>
        </p:spPr>
        <p:txBody>
          <a:bodyPr lIns="48218" tIns="24109" rIns="48218" bIns="24109"/>
          <a:lstStyle/>
          <a:p>
            <a:pPr>
              <a:defRPr/>
            </a:pPr>
            <a:endParaRPr lang="en-US" sz="949">
              <a:latin typeface="Calibri" charset="0"/>
              <a:ea typeface="ヒラギノ角ゴ ProN W3" charset="0"/>
              <a:cs typeface="ヒラギノ角ゴ ProN W3" charset="0"/>
              <a:sym typeface="Calibri" charset="0"/>
            </a:endParaRPr>
          </a:p>
        </p:txBody>
      </p:sp>
      <p:sp>
        <p:nvSpPr>
          <p:cNvPr id="27665" name="TextBox 49"/>
          <p:cNvSpPr txBox="1">
            <a:spLocks noChangeArrowheads="1"/>
          </p:cNvSpPr>
          <p:nvPr/>
        </p:nvSpPr>
        <p:spPr bwMode="auto">
          <a:xfrm>
            <a:off x="2038331" y="3337975"/>
            <a:ext cx="2143125" cy="43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218" tIns="24109" rIns="48218" bIns="24109">
            <a:spAutoFit/>
          </a:bodyPr>
          <a:lstStyle>
            <a:lvl1pPr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1pPr>
            <a:lvl2pPr marL="742950" indent="-28575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2pPr>
            <a:lvl3pPr marL="1143000" indent="-22860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3pPr>
            <a:lvl4pPr marL="1600200" indent="-22860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4pPr>
            <a:lvl5pPr marL="2057400" indent="-22860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5pPr>
            <a:lvl6pPr marL="25146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6pPr>
            <a:lvl7pPr marL="29718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7pPr>
            <a:lvl8pPr marL="34290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8pPr>
            <a:lvl9pPr marL="38862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9pPr>
          </a:lstStyle>
          <a:p>
            <a:pPr eaLnBrk="1" hangingPunct="1"/>
            <a:r>
              <a:rPr lang="en-US" altLang="en-US" sz="1265">
                <a:solidFill>
                  <a:schemeClr val="bg1"/>
                </a:solidFill>
              </a:rPr>
              <a:t>Psychological Competencies and Requirements</a:t>
            </a:r>
          </a:p>
        </p:txBody>
      </p:sp>
      <p:sp>
        <p:nvSpPr>
          <p:cNvPr id="51" name="Rectangle 50"/>
          <p:cNvSpPr/>
          <p:nvPr/>
        </p:nvSpPr>
        <p:spPr bwMode="auto">
          <a:xfrm>
            <a:off x="4389073" y="3311185"/>
            <a:ext cx="2336509" cy="434486"/>
          </a:xfrm>
          <a:prstGeom prst="rect">
            <a:avLst/>
          </a:prstGeom>
          <a:solidFill>
            <a:schemeClr val="accent6"/>
          </a:solidFill>
          <a:ln w="25400" cap="flat" cmpd="sng" algn="ctr">
            <a:noFill/>
            <a:prstDash val="solid"/>
            <a:round/>
            <a:headEnd type="none" w="med" len="med"/>
            <a:tailEnd type="none" w="med" len="med"/>
          </a:ln>
          <a:effectLst/>
        </p:spPr>
        <p:txBody>
          <a:bodyPr lIns="48218" tIns="24109" rIns="48218" bIns="24109"/>
          <a:lstStyle/>
          <a:p>
            <a:pPr defTabSz="482162">
              <a:defRPr/>
            </a:pPr>
            <a:endParaRPr lang="en-US" sz="949">
              <a:latin typeface="Calibri" charset="0"/>
              <a:ea typeface="ヒラギノ角ゴ ProN W3" charset="0"/>
              <a:cs typeface="ヒラギノ角ゴ ProN W3" charset="0"/>
              <a:sym typeface="Calibri" charset="0"/>
            </a:endParaRPr>
          </a:p>
        </p:txBody>
      </p:sp>
      <p:sp>
        <p:nvSpPr>
          <p:cNvPr id="27667" name="TextBox 51"/>
          <p:cNvSpPr txBox="1">
            <a:spLocks noChangeArrowheads="1"/>
          </p:cNvSpPr>
          <p:nvPr/>
        </p:nvSpPr>
        <p:spPr bwMode="auto">
          <a:xfrm>
            <a:off x="4451023" y="3349694"/>
            <a:ext cx="2201726" cy="27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218" tIns="24109" rIns="48218" bIns="24109">
            <a:spAutoFit/>
          </a:bodyPr>
          <a:lstStyle>
            <a:lvl1pPr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1pPr>
            <a:lvl2pPr marL="742950" indent="-28575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2pPr>
            <a:lvl3pPr marL="1143000" indent="-22860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3pPr>
            <a:lvl4pPr marL="1600200" indent="-22860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4pPr>
            <a:lvl5pPr marL="2057400" indent="-22860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5pPr>
            <a:lvl6pPr marL="25146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6pPr>
            <a:lvl7pPr marL="29718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7pPr>
            <a:lvl8pPr marL="34290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8pPr>
            <a:lvl9pPr marL="38862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9pPr>
          </a:lstStyle>
          <a:p>
            <a:pPr eaLnBrk="1" hangingPunct="1">
              <a:lnSpc>
                <a:spcPts val="1859"/>
              </a:lnSpc>
            </a:pPr>
            <a:r>
              <a:rPr lang="en-US" altLang="en-US" sz="1265">
                <a:solidFill>
                  <a:schemeClr val="bg1"/>
                </a:solidFill>
              </a:rPr>
              <a:t>Growth and Development</a:t>
            </a:r>
          </a:p>
        </p:txBody>
      </p:sp>
      <p:sp>
        <p:nvSpPr>
          <p:cNvPr id="27668" name="TextBox 52"/>
          <p:cNvSpPr txBox="1">
            <a:spLocks noChangeArrowheads="1"/>
          </p:cNvSpPr>
          <p:nvPr/>
        </p:nvSpPr>
        <p:spPr bwMode="auto">
          <a:xfrm>
            <a:off x="4481161" y="4876671"/>
            <a:ext cx="2201726" cy="281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218" tIns="24109" rIns="48218" bIns="24109">
            <a:spAutoFit/>
          </a:bodyPr>
          <a:lstStyle>
            <a:lvl1pPr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1pPr>
            <a:lvl2pPr marL="742950" indent="-28575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2pPr>
            <a:lvl3pPr marL="1143000" indent="-22860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3pPr>
            <a:lvl4pPr marL="1600200" indent="-22860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4pPr>
            <a:lvl5pPr marL="2057400" indent="-22860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5pPr>
            <a:lvl6pPr marL="25146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6pPr>
            <a:lvl7pPr marL="29718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7pPr>
            <a:lvl8pPr marL="34290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8pPr>
            <a:lvl9pPr marL="38862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9pPr>
          </a:lstStyle>
          <a:p>
            <a:pPr eaLnBrk="1" hangingPunct="1">
              <a:lnSpc>
                <a:spcPts val="1859"/>
              </a:lnSpc>
            </a:pPr>
            <a:r>
              <a:rPr lang="en-US" altLang="en-US" sz="1477">
                <a:solidFill>
                  <a:schemeClr val="bg1"/>
                </a:solidFill>
              </a:rPr>
              <a:t>Technology</a:t>
            </a:r>
          </a:p>
        </p:txBody>
      </p:sp>
      <p:sp>
        <p:nvSpPr>
          <p:cNvPr id="54" name="Rectangle 53"/>
          <p:cNvSpPr/>
          <p:nvPr/>
        </p:nvSpPr>
        <p:spPr bwMode="auto">
          <a:xfrm>
            <a:off x="1962988" y="3819342"/>
            <a:ext cx="2337346" cy="433648"/>
          </a:xfrm>
          <a:prstGeom prst="rect">
            <a:avLst/>
          </a:prstGeom>
          <a:solidFill>
            <a:schemeClr val="accent6"/>
          </a:solidFill>
          <a:ln w="25400" cap="flat" cmpd="sng" algn="ctr">
            <a:noFill/>
            <a:prstDash val="solid"/>
            <a:round/>
            <a:headEnd type="none" w="med" len="med"/>
            <a:tailEnd type="none" w="med" len="med"/>
          </a:ln>
          <a:effectLst/>
        </p:spPr>
        <p:txBody>
          <a:bodyPr lIns="48218" tIns="24109" rIns="48218" bIns="24109"/>
          <a:lstStyle/>
          <a:p>
            <a:pPr>
              <a:defRPr/>
            </a:pPr>
            <a:endParaRPr lang="en-US" sz="949">
              <a:latin typeface="Calibri" charset="0"/>
              <a:ea typeface="ヒラギノ角ゴ ProN W3" charset="0"/>
              <a:cs typeface="ヒラギノ角ゴ ProN W3" charset="0"/>
              <a:sym typeface="Calibri" charset="0"/>
            </a:endParaRPr>
          </a:p>
        </p:txBody>
      </p:sp>
      <p:sp>
        <p:nvSpPr>
          <p:cNvPr id="27670" name="TextBox 54"/>
          <p:cNvSpPr txBox="1">
            <a:spLocks noChangeArrowheads="1"/>
          </p:cNvSpPr>
          <p:nvPr/>
        </p:nvSpPr>
        <p:spPr bwMode="auto">
          <a:xfrm>
            <a:off x="2038331" y="3870407"/>
            <a:ext cx="2143125" cy="27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218" tIns="24109" rIns="48218" bIns="24109">
            <a:spAutoFit/>
          </a:bodyPr>
          <a:lstStyle>
            <a:lvl1pPr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1pPr>
            <a:lvl2pPr marL="742950" indent="-28575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2pPr>
            <a:lvl3pPr marL="1143000" indent="-22860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3pPr>
            <a:lvl4pPr marL="1600200" indent="-22860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4pPr>
            <a:lvl5pPr marL="2057400" indent="-22860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5pPr>
            <a:lvl6pPr marL="25146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6pPr>
            <a:lvl7pPr marL="29718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7pPr>
            <a:lvl8pPr marL="34290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8pPr>
            <a:lvl9pPr marL="38862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9pPr>
          </a:lstStyle>
          <a:p>
            <a:pPr eaLnBrk="1" hangingPunct="1">
              <a:lnSpc>
                <a:spcPts val="1859"/>
              </a:lnSpc>
            </a:pPr>
            <a:r>
              <a:rPr lang="en-US" altLang="en-US" sz="1265">
                <a:solidFill>
                  <a:schemeClr val="bg1"/>
                </a:solidFill>
              </a:rPr>
              <a:t>Recognition and Reward</a:t>
            </a:r>
          </a:p>
        </p:txBody>
      </p:sp>
      <p:sp>
        <p:nvSpPr>
          <p:cNvPr id="56" name="Rectangle 55"/>
          <p:cNvSpPr/>
          <p:nvPr/>
        </p:nvSpPr>
        <p:spPr bwMode="auto">
          <a:xfrm>
            <a:off x="4399119" y="3813480"/>
            <a:ext cx="2336509" cy="434486"/>
          </a:xfrm>
          <a:prstGeom prst="rect">
            <a:avLst/>
          </a:prstGeom>
          <a:solidFill>
            <a:schemeClr val="accent6"/>
          </a:solidFill>
          <a:ln w="25400" cap="flat" cmpd="sng" algn="ctr">
            <a:noFill/>
            <a:prstDash val="solid"/>
            <a:round/>
            <a:headEnd type="none" w="med" len="med"/>
            <a:tailEnd type="none" w="med" len="med"/>
          </a:ln>
          <a:effectLst/>
        </p:spPr>
        <p:txBody>
          <a:bodyPr lIns="48218" tIns="24109" rIns="48218" bIns="24109"/>
          <a:lstStyle/>
          <a:p>
            <a:pPr defTabSz="482162">
              <a:defRPr/>
            </a:pPr>
            <a:endParaRPr lang="en-US" sz="949">
              <a:latin typeface="Calibri" charset="0"/>
              <a:ea typeface="ヒラギノ角ゴ ProN W3" charset="0"/>
              <a:cs typeface="ヒラギノ角ゴ ProN W3" charset="0"/>
              <a:sym typeface="Calibri" charset="0"/>
            </a:endParaRPr>
          </a:p>
        </p:txBody>
      </p:sp>
      <p:sp>
        <p:nvSpPr>
          <p:cNvPr id="27672" name="TextBox 56"/>
          <p:cNvSpPr txBox="1">
            <a:spLocks noChangeArrowheads="1"/>
          </p:cNvSpPr>
          <p:nvPr/>
        </p:nvSpPr>
        <p:spPr bwMode="auto">
          <a:xfrm>
            <a:off x="4451023" y="3851990"/>
            <a:ext cx="2201726" cy="27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218" tIns="24109" rIns="48218" bIns="24109">
            <a:spAutoFit/>
          </a:bodyPr>
          <a:lstStyle>
            <a:lvl1pPr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1pPr>
            <a:lvl2pPr marL="742950" indent="-28575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2pPr>
            <a:lvl3pPr marL="1143000" indent="-22860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3pPr>
            <a:lvl4pPr marL="1600200" indent="-22860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4pPr>
            <a:lvl5pPr marL="2057400" indent="-22860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5pPr>
            <a:lvl6pPr marL="25146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6pPr>
            <a:lvl7pPr marL="29718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7pPr>
            <a:lvl8pPr marL="34290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8pPr>
            <a:lvl9pPr marL="38862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9pPr>
          </a:lstStyle>
          <a:p>
            <a:pPr eaLnBrk="1" hangingPunct="1">
              <a:lnSpc>
                <a:spcPts val="1859"/>
              </a:lnSpc>
            </a:pPr>
            <a:r>
              <a:rPr lang="en-US" altLang="en-US" sz="1265">
                <a:solidFill>
                  <a:schemeClr val="bg1"/>
                </a:solidFill>
              </a:rPr>
              <a:t>Involvement and Influence</a:t>
            </a:r>
          </a:p>
        </p:txBody>
      </p:sp>
      <p:sp>
        <p:nvSpPr>
          <p:cNvPr id="58" name="Rectangle 57"/>
          <p:cNvSpPr/>
          <p:nvPr/>
        </p:nvSpPr>
        <p:spPr bwMode="auto">
          <a:xfrm>
            <a:off x="1962988" y="4321637"/>
            <a:ext cx="2337346" cy="433648"/>
          </a:xfrm>
          <a:prstGeom prst="rect">
            <a:avLst/>
          </a:prstGeom>
          <a:solidFill>
            <a:schemeClr val="accent6"/>
          </a:solidFill>
          <a:ln w="25400" cap="flat" cmpd="sng" algn="ctr">
            <a:noFill/>
            <a:prstDash val="solid"/>
            <a:round/>
            <a:headEnd type="none" w="med" len="med"/>
            <a:tailEnd type="none" w="med" len="med"/>
          </a:ln>
          <a:effectLst/>
        </p:spPr>
        <p:txBody>
          <a:bodyPr lIns="48218" tIns="24109" rIns="48218" bIns="24109"/>
          <a:lstStyle/>
          <a:p>
            <a:pPr>
              <a:defRPr/>
            </a:pPr>
            <a:endParaRPr lang="en-US" sz="949">
              <a:latin typeface="Calibri" charset="0"/>
              <a:ea typeface="ヒラギノ角ゴ ProN W3" charset="0"/>
              <a:cs typeface="ヒラギノ角ゴ ProN W3" charset="0"/>
              <a:sym typeface="Calibri" charset="0"/>
            </a:endParaRPr>
          </a:p>
        </p:txBody>
      </p:sp>
      <p:sp>
        <p:nvSpPr>
          <p:cNvPr id="27674" name="TextBox 58"/>
          <p:cNvSpPr txBox="1">
            <a:spLocks noChangeArrowheads="1"/>
          </p:cNvSpPr>
          <p:nvPr/>
        </p:nvSpPr>
        <p:spPr bwMode="auto">
          <a:xfrm>
            <a:off x="2048379" y="4372702"/>
            <a:ext cx="2133079" cy="27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218" tIns="24109" rIns="48218" bIns="24109">
            <a:spAutoFit/>
          </a:bodyPr>
          <a:lstStyle>
            <a:lvl1pPr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1pPr>
            <a:lvl2pPr marL="742950" indent="-28575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2pPr>
            <a:lvl3pPr marL="1143000" indent="-22860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3pPr>
            <a:lvl4pPr marL="1600200" indent="-22860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4pPr>
            <a:lvl5pPr marL="2057400" indent="-22860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5pPr>
            <a:lvl6pPr marL="25146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6pPr>
            <a:lvl7pPr marL="29718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7pPr>
            <a:lvl8pPr marL="34290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8pPr>
            <a:lvl9pPr marL="38862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9pPr>
          </a:lstStyle>
          <a:p>
            <a:pPr eaLnBrk="1" hangingPunct="1">
              <a:lnSpc>
                <a:spcPts val="1859"/>
              </a:lnSpc>
            </a:pPr>
            <a:r>
              <a:rPr lang="en-US" altLang="en-US" sz="1265">
                <a:solidFill>
                  <a:schemeClr val="bg1"/>
                </a:solidFill>
              </a:rPr>
              <a:t>Workload Management</a:t>
            </a:r>
          </a:p>
        </p:txBody>
      </p:sp>
      <p:sp>
        <p:nvSpPr>
          <p:cNvPr id="60" name="Rectangle 59"/>
          <p:cNvSpPr/>
          <p:nvPr/>
        </p:nvSpPr>
        <p:spPr bwMode="auto">
          <a:xfrm>
            <a:off x="4399119" y="4315775"/>
            <a:ext cx="2336509" cy="434486"/>
          </a:xfrm>
          <a:prstGeom prst="rect">
            <a:avLst/>
          </a:prstGeom>
          <a:solidFill>
            <a:schemeClr val="accent6"/>
          </a:solidFill>
          <a:ln w="25400" cap="flat" cmpd="sng" algn="ctr">
            <a:noFill/>
            <a:prstDash val="solid"/>
            <a:round/>
            <a:headEnd type="none" w="med" len="med"/>
            <a:tailEnd type="none" w="med" len="med"/>
          </a:ln>
          <a:effectLst/>
        </p:spPr>
        <p:txBody>
          <a:bodyPr lIns="48218" tIns="24109" rIns="48218" bIns="24109"/>
          <a:lstStyle/>
          <a:p>
            <a:pPr defTabSz="482162">
              <a:defRPr/>
            </a:pPr>
            <a:endParaRPr lang="en-US" sz="949">
              <a:latin typeface="Calibri" charset="0"/>
              <a:ea typeface="ヒラギノ角ゴ ProN W3" charset="0"/>
              <a:cs typeface="ヒラギノ角ゴ ProN W3" charset="0"/>
              <a:sym typeface="Calibri" charset="0"/>
            </a:endParaRPr>
          </a:p>
        </p:txBody>
      </p:sp>
      <p:sp>
        <p:nvSpPr>
          <p:cNvPr id="27676" name="TextBox 60"/>
          <p:cNvSpPr txBox="1">
            <a:spLocks noChangeArrowheads="1"/>
          </p:cNvSpPr>
          <p:nvPr/>
        </p:nvSpPr>
        <p:spPr bwMode="auto">
          <a:xfrm>
            <a:off x="4461069" y="4354284"/>
            <a:ext cx="2201726" cy="27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218" tIns="24109" rIns="48218" bIns="24109">
            <a:spAutoFit/>
          </a:bodyPr>
          <a:lstStyle>
            <a:lvl1pPr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1pPr>
            <a:lvl2pPr marL="742950" indent="-28575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2pPr>
            <a:lvl3pPr marL="1143000" indent="-22860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3pPr>
            <a:lvl4pPr marL="1600200" indent="-22860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4pPr>
            <a:lvl5pPr marL="2057400" indent="-22860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5pPr>
            <a:lvl6pPr marL="25146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6pPr>
            <a:lvl7pPr marL="29718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7pPr>
            <a:lvl8pPr marL="34290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8pPr>
            <a:lvl9pPr marL="38862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9pPr>
          </a:lstStyle>
          <a:p>
            <a:pPr eaLnBrk="1" hangingPunct="1">
              <a:lnSpc>
                <a:spcPts val="1859"/>
              </a:lnSpc>
            </a:pPr>
            <a:r>
              <a:rPr lang="en-US" altLang="en-US" sz="1265">
                <a:solidFill>
                  <a:schemeClr val="bg1"/>
                </a:solidFill>
              </a:rPr>
              <a:t>Engagement</a:t>
            </a:r>
          </a:p>
        </p:txBody>
      </p:sp>
      <p:sp>
        <p:nvSpPr>
          <p:cNvPr id="62" name="Rectangle 61"/>
          <p:cNvSpPr/>
          <p:nvPr/>
        </p:nvSpPr>
        <p:spPr bwMode="auto">
          <a:xfrm>
            <a:off x="1962988" y="4823931"/>
            <a:ext cx="2337346" cy="433648"/>
          </a:xfrm>
          <a:prstGeom prst="rect">
            <a:avLst/>
          </a:prstGeom>
          <a:solidFill>
            <a:schemeClr val="accent6"/>
          </a:solidFill>
          <a:ln w="25400" cap="flat" cmpd="sng" algn="ctr">
            <a:noFill/>
            <a:prstDash val="solid"/>
            <a:round/>
            <a:headEnd type="none" w="med" len="med"/>
            <a:tailEnd type="none" w="med" len="med"/>
          </a:ln>
          <a:effectLst/>
        </p:spPr>
        <p:txBody>
          <a:bodyPr lIns="48218" tIns="24109" rIns="48218" bIns="24109"/>
          <a:lstStyle/>
          <a:p>
            <a:pPr>
              <a:defRPr/>
            </a:pPr>
            <a:endParaRPr lang="en-US" sz="949">
              <a:latin typeface="Calibri" charset="0"/>
              <a:ea typeface="ヒラギノ角ゴ ProN W3" charset="0"/>
              <a:cs typeface="ヒラギノ角ゴ ProN W3" charset="0"/>
              <a:sym typeface="Calibri" charset="0"/>
            </a:endParaRPr>
          </a:p>
        </p:txBody>
      </p:sp>
      <p:sp>
        <p:nvSpPr>
          <p:cNvPr id="27678" name="TextBox 62"/>
          <p:cNvSpPr txBox="1">
            <a:spLocks noChangeArrowheads="1"/>
          </p:cNvSpPr>
          <p:nvPr/>
        </p:nvSpPr>
        <p:spPr bwMode="auto">
          <a:xfrm>
            <a:off x="2048377" y="4874996"/>
            <a:ext cx="1801565" cy="27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218" tIns="24109" rIns="48218" bIns="24109">
            <a:spAutoFit/>
          </a:bodyPr>
          <a:lstStyle>
            <a:lvl1pPr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1pPr>
            <a:lvl2pPr marL="742950" indent="-28575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2pPr>
            <a:lvl3pPr marL="1143000" indent="-22860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3pPr>
            <a:lvl4pPr marL="1600200" indent="-22860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4pPr>
            <a:lvl5pPr marL="2057400" indent="-22860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5pPr>
            <a:lvl6pPr marL="25146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6pPr>
            <a:lvl7pPr marL="29718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7pPr>
            <a:lvl8pPr marL="34290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8pPr>
            <a:lvl9pPr marL="38862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9pPr>
          </a:lstStyle>
          <a:p>
            <a:pPr eaLnBrk="1" hangingPunct="1">
              <a:lnSpc>
                <a:spcPts val="1859"/>
              </a:lnSpc>
            </a:pPr>
            <a:r>
              <a:rPr lang="en-US" altLang="en-US" sz="1265">
                <a:solidFill>
                  <a:schemeClr val="bg1"/>
                </a:solidFill>
              </a:rPr>
              <a:t>Balance</a:t>
            </a:r>
          </a:p>
        </p:txBody>
      </p:sp>
      <p:sp>
        <p:nvSpPr>
          <p:cNvPr id="64" name="Rectangle 63"/>
          <p:cNvSpPr/>
          <p:nvPr/>
        </p:nvSpPr>
        <p:spPr bwMode="auto">
          <a:xfrm>
            <a:off x="4399119" y="4818070"/>
            <a:ext cx="2336509" cy="434486"/>
          </a:xfrm>
          <a:prstGeom prst="rect">
            <a:avLst/>
          </a:prstGeom>
          <a:solidFill>
            <a:schemeClr val="accent6"/>
          </a:solidFill>
          <a:ln w="25400" cap="flat" cmpd="sng" algn="ctr">
            <a:noFill/>
            <a:prstDash val="solid"/>
            <a:round/>
            <a:headEnd type="none" w="med" len="med"/>
            <a:tailEnd type="none" w="med" len="med"/>
          </a:ln>
          <a:effectLst/>
        </p:spPr>
        <p:txBody>
          <a:bodyPr lIns="48218" tIns="24109" rIns="48218" bIns="24109"/>
          <a:lstStyle/>
          <a:p>
            <a:pPr defTabSz="482162">
              <a:defRPr/>
            </a:pPr>
            <a:endParaRPr lang="en-US" sz="949">
              <a:latin typeface="Calibri" charset="0"/>
              <a:ea typeface="ヒラギノ角ゴ ProN W3" charset="0"/>
              <a:cs typeface="ヒラギノ角ゴ ProN W3" charset="0"/>
              <a:sym typeface="Calibri" charset="0"/>
            </a:endParaRPr>
          </a:p>
        </p:txBody>
      </p:sp>
      <p:sp>
        <p:nvSpPr>
          <p:cNvPr id="27680" name="TextBox 64"/>
          <p:cNvSpPr txBox="1">
            <a:spLocks noChangeArrowheads="1"/>
          </p:cNvSpPr>
          <p:nvPr/>
        </p:nvSpPr>
        <p:spPr bwMode="auto">
          <a:xfrm>
            <a:off x="4461069" y="4856579"/>
            <a:ext cx="2201726" cy="27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218" tIns="24109" rIns="48218" bIns="24109">
            <a:spAutoFit/>
          </a:bodyPr>
          <a:lstStyle>
            <a:lvl1pPr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1pPr>
            <a:lvl2pPr marL="742950" indent="-28575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2pPr>
            <a:lvl3pPr marL="1143000" indent="-22860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3pPr>
            <a:lvl4pPr marL="1600200" indent="-22860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4pPr>
            <a:lvl5pPr marL="2057400" indent="-228600" eaLnBrk="0" hangingPunct="0">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5pPr>
            <a:lvl6pPr marL="25146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6pPr>
            <a:lvl7pPr marL="29718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7pPr>
            <a:lvl8pPr marL="34290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8pPr>
            <a:lvl9pPr marL="3886200" indent="-228600" eaLnBrk="0" fontAlgn="base" hangingPunct="0">
              <a:spcBef>
                <a:spcPct val="0"/>
              </a:spcBef>
              <a:spcAft>
                <a:spcPct val="0"/>
              </a:spcAft>
              <a:defRPr sz="1400">
                <a:solidFill>
                  <a:srgbClr val="676767"/>
                </a:solidFill>
                <a:latin typeface="Calibri" panose="020F0502020204030204" pitchFamily="34" charset="0"/>
                <a:ea typeface="ヒラギノ角ゴ ProN W3"/>
                <a:cs typeface="ヒラギノ角ゴ ProN W3"/>
                <a:sym typeface="Calibri" panose="020F0502020204030204" pitchFamily="34" charset="0"/>
              </a:defRPr>
            </a:lvl9pPr>
          </a:lstStyle>
          <a:p>
            <a:pPr eaLnBrk="1" hangingPunct="1">
              <a:lnSpc>
                <a:spcPts val="1859"/>
              </a:lnSpc>
            </a:pPr>
            <a:r>
              <a:rPr lang="en-US" altLang="en-US" sz="1265">
                <a:solidFill>
                  <a:schemeClr val="bg1"/>
                </a:solidFill>
              </a:rPr>
              <a:t>Psychological Protection</a:t>
            </a:r>
          </a:p>
        </p:txBody>
      </p:sp>
      <p:sp>
        <p:nvSpPr>
          <p:cNvPr id="2" name="TextBox 1">
            <a:extLst>
              <a:ext uri="{FF2B5EF4-FFF2-40B4-BE49-F238E27FC236}">
                <a16:creationId xmlns:a16="http://schemas.microsoft.com/office/drawing/2014/main" id="{010F4944-FBFB-47B1-9E4F-3C616870357D}"/>
              </a:ext>
            </a:extLst>
          </p:cNvPr>
          <p:cNvSpPr txBox="1"/>
          <p:nvPr/>
        </p:nvSpPr>
        <p:spPr>
          <a:xfrm>
            <a:off x="27987" y="5661478"/>
            <a:ext cx="1592103" cy="219291"/>
          </a:xfrm>
          <a:prstGeom prst="rect">
            <a:avLst/>
          </a:prstGeom>
          <a:noFill/>
        </p:spPr>
        <p:txBody>
          <a:bodyPr wrap="none" rtlCol="0">
            <a:spAutoFit/>
          </a:bodyPr>
          <a:lstStyle/>
          <a:p>
            <a:r>
              <a:rPr lang="en-US" sz="825"/>
              <a:t>Source: Guarding Minds at Work</a:t>
            </a:r>
            <a:endParaRPr lang="en-CA" sz="825"/>
          </a:p>
        </p:txBody>
      </p:sp>
      <p:pic>
        <p:nvPicPr>
          <p:cNvPr id="34" name="Picture 33">
            <a:extLst>
              <a:ext uri="{FF2B5EF4-FFF2-40B4-BE49-F238E27FC236}">
                <a16:creationId xmlns:a16="http://schemas.microsoft.com/office/drawing/2014/main" id="{E993CD3A-E46D-4E28-B8CC-60F8EEFDA4E1}"/>
              </a:ext>
            </a:extLst>
          </p:cNvPr>
          <p:cNvPicPr>
            <a:picLocks noChangeAspect="1"/>
          </p:cNvPicPr>
          <p:nvPr/>
        </p:nvPicPr>
        <p:blipFill>
          <a:blip r:embed="rId3"/>
          <a:stretch>
            <a:fillRect/>
          </a:stretch>
        </p:blipFill>
        <p:spPr>
          <a:xfrm>
            <a:off x="6672841" y="221544"/>
            <a:ext cx="2269998" cy="1078249"/>
          </a:xfrm>
          <a:prstGeom prst="rect">
            <a:avLst/>
          </a:prstGeom>
          <a:effectLst/>
        </p:spPr>
      </p:pic>
      <p:pic>
        <p:nvPicPr>
          <p:cNvPr id="35" name="Picture 34">
            <a:extLst>
              <a:ext uri="{FF2B5EF4-FFF2-40B4-BE49-F238E27FC236}">
                <a16:creationId xmlns:a16="http://schemas.microsoft.com/office/drawing/2014/main" id="{08A59F80-F334-412B-8FE6-19810BAC1CF7}"/>
              </a:ext>
            </a:extLst>
          </p:cNvPr>
          <p:cNvPicPr>
            <a:picLocks noChangeAspect="1"/>
          </p:cNvPicPr>
          <p:nvPr/>
        </p:nvPicPr>
        <p:blipFill>
          <a:blip r:embed="rId4"/>
          <a:stretch>
            <a:fillRect/>
          </a:stretch>
        </p:blipFill>
        <p:spPr bwMode="auto">
          <a:xfrm>
            <a:off x="6907696" y="5788651"/>
            <a:ext cx="1961023" cy="661845"/>
          </a:xfrm>
          <a:prstGeom prst="rect">
            <a:avLst/>
          </a:prstGeom>
          <a:noFill/>
        </p:spPr>
      </p:pic>
      <p:sp>
        <p:nvSpPr>
          <p:cNvPr id="7" name="Title 6">
            <a:extLst>
              <a:ext uri="{FF2B5EF4-FFF2-40B4-BE49-F238E27FC236}">
                <a16:creationId xmlns:a16="http://schemas.microsoft.com/office/drawing/2014/main" id="{47DE90C6-445F-409E-95F9-57159B900D9D}"/>
              </a:ext>
            </a:extLst>
          </p:cNvPr>
          <p:cNvSpPr>
            <a:spLocks noGrp="1"/>
          </p:cNvSpPr>
          <p:nvPr>
            <p:ph type="title"/>
          </p:nvPr>
        </p:nvSpPr>
        <p:spPr>
          <a:xfrm>
            <a:off x="339023" y="795756"/>
            <a:ext cx="7999639" cy="912038"/>
          </a:xfrm>
        </p:spPr>
        <p:txBody>
          <a:bodyPr>
            <a:normAutofit fontScale="90000"/>
          </a:bodyPr>
          <a:lstStyle/>
          <a:p>
            <a:r>
              <a:rPr lang="en-US" sz="3600" b="0" dirty="0">
                <a:solidFill>
                  <a:srgbClr val="004B8C"/>
                </a:solidFill>
                <a:latin typeface="Calibri Light" panose="020F0302020204030204" pitchFamily="34" charset="0"/>
                <a:ea typeface="ＭＳ Ｐゴシック" charset="0"/>
                <a:cs typeface="Calibri Light" panose="020F0302020204030204" pitchFamily="34" charset="0"/>
                <a:sym typeface="Gill Sans" charset="0"/>
              </a:rPr>
              <a:t>13 Psychological Factors</a:t>
            </a:r>
            <a:br>
              <a:rPr lang="en-US" sz="3600" b="0" dirty="0">
                <a:solidFill>
                  <a:srgbClr val="004B8C"/>
                </a:solidFill>
                <a:latin typeface="Calibri Light" panose="020F0302020204030204" pitchFamily="34" charset="0"/>
                <a:ea typeface="ＭＳ Ｐゴシック" charset="0"/>
                <a:cs typeface="Calibri Light" panose="020F0302020204030204" pitchFamily="34" charset="0"/>
                <a:sym typeface="Gill Sans" charset="0"/>
              </a:rPr>
            </a:br>
            <a:r>
              <a:rPr lang="en-US" sz="3600" b="0" dirty="0">
                <a:solidFill>
                  <a:srgbClr val="004B8C"/>
                </a:solidFill>
                <a:latin typeface="Calibri Light" panose="020F0302020204030204" pitchFamily="34" charset="0"/>
                <a:ea typeface="ＭＳ Ｐゴシック" charset="0"/>
                <a:cs typeface="Calibri Light" panose="020F0302020204030204" pitchFamily="34" charset="0"/>
                <a:sym typeface="Gill Sans" charset="0"/>
              </a:rPr>
              <a:t>Psychological Health &amp; Safety Standards</a:t>
            </a:r>
            <a:endParaRPr lang="en-CA" dirty="0">
              <a:solidFill>
                <a:srgbClr val="004B8C"/>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6631012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840E51-1113-4841-A5FD-2A864E1EB918}"/>
              </a:ext>
            </a:extLst>
          </p:cNvPr>
          <p:cNvSpPr>
            <a:spLocks noGrp="1"/>
          </p:cNvSpPr>
          <p:nvPr>
            <p:ph type="body" sz="quarter" idx="15"/>
          </p:nvPr>
        </p:nvSpPr>
        <p:spPr>
          <a:xfrm>
            <a:off x="572182" y="2389627"/>
            <a:ext cx="7996970" cy="3291840"/>
          </a:xfrm>
        </p:spPr>
        <p:txBody>
          <a:bodyPr>
            <a:normAutofit fontScale="92500" lnSpcReduction="10000"/>
          </a:bodyPr>
          <a:lstStyle/>
          <a:p>
            <a:pPr>
              <a:buClr>
                <a:srgbClr val="004B8C"/>
              </a:buClr>
              <a:buFont typeface="Calibri" panose="020F0502020204030204" pitchFamily="34" charset="0"/>
              <a:buChar char="•"/>
            </a:pPr>
            <a:r>
              <a:rPr lang="en-US" sz="2100" dirty="0"/>
              <a:t>Voluntary guidelines intended to guide organizations in promoting mental health and preventing psychological harm at work</a:t>
            </a:r>
          </a:p>
          <a:p>
            <a:pPr>
              <a:buClr>
                <a:srgbClr val="004B8C"/>
              </a:buClr>
              <a:buFont typeface="Calibri" panose="020F0502020204030204" pitchFamily="34" charset="0"/>
              <a:buChar char="•"/>
            </a:pPr>
            <a:r>
              <a:rPr lang="en-US" sz="2100" dirty="0"/>
              <a:t>Launched in January 2013</a:t>
            </a:r>
          </a:p>
          <a:p>
            <a:pPr>
              <a:buClr>
                <a:srgbClr val="004B8C"/>
              </a:buClr>
              <a:buFont typeface="Calibri" panose="020F0502020204030204" pitchFamily="34" charset="0"/>
              <a:buChar char="•"/>
            </a:pPr>
            <a:r>
              <a:rPr lang="en-US" sz="2100" b="1" dirty="0"/>
              <a:t>Adopting the Standard can help organizations with:</a:t>
            </a:r>
            <a:endParaRPr lang="en-US" sz="2100" dirty="0"/>
          </a:p>
          <a:p>
            <a:pPr lvl="1">
              <a:buClr>
                <a:srgbClr val="004B8C"/>
              </a:buClr>
              <a:buFont typeface="Courier New" panose="02070309020205020404" pitchFamily="49" charset="0"/>
              <a:buChar char="o"/>
            </a:pPr>
            <a:r>
              <a:rPr lang="en-US" dirty="0"/>
              <a:t>Productivity</a:t>
            </a:r>
          </a:p>
          <a:p>
            <a:pPr lvl="1">
              <a:buClr>
                <a:srgbClr val="004B8C"/>
              </a:buClr>
              <a:buFont typeface="Courier New" panose="02070309020205020404" pitchFamily="49" charset="0"/>
              <a:buChar char="o"/>
            </a:pPr>
            <a:r>
              <a:rPr lang="en-US" dirty="0"/>
              <a:t>Financial Performance</a:t>
            </a:r>
          </a:p>
          <a:p>
            <a:pPr lvl="1">
              <a:buClr>
                <a:srgbClr val="004B8C"/>
              </a:buClr>
              <a:buFont typeface="Courier New" panose="02070309020205020404" pitchFamily="49" charset="0"/>
              <a:buChar char="o"/>
            </a:pPr>
            <a:r>
              <a:rPr lang="en-US" dirty="0"/>
              <a:t>Risk Management</a:t>
            </a:r>
          </a:p>
          <a:p>
            <a:pPr lvl="1">
              <a:buClr>
                <a:srgbClr val="004B8C"/>
              </a:buClr>
              <a:buFont typeface="Courier New" panose="02070309020205020404" pitchFamily="49" charset="0"/>
              <a:buChar char="o"/>
            </a:pPr>
            <a:r>
              <a:rPr lang="en-US" dirty="0"/>
              <a:t>Organizational Recruitment</a:t>
            </a:r>
          </a:p>
          <a:p>
            <a:pPr lvl="1">
              <a:buClr>
                <a:srgbClr val="004B8C"/>
              </a:buClr>
              <a:buFont typeface="Courier New" panose="02070309020205020404" pitchFamily="49" charset="0"/>
              <a:buChar char="o"/>
            </a:pPr>
            <a:r>
              <a:rPr lang="en-US" dirty="0"/>
              <a:t>Employee Retention</a:t>
            </a:r>
          </a:p>
          <a:p>
            <a:endParaRPr lang="en-CA" dirty="0"/>
          </a:p>
        </p:txBody>
      </p:sp>
      <p:pic>
        <p:nvPicPr>
          <p:cNvPr id="7" name="Picture 6">
            <a:extLst>
              <a:ext uri="{FF2B5EF4-FFF2-40B4-BE49-F238E27FC236}">
                <a16:creationId xmlns:a16="http://schemas.microsoft.com/office/drawing/2014/main" id="{218B7324-7E82-4731-AD24-4C86F3E772E3}"/>
              </a:ext>
            </a:extLst>
          </p:cNvPr>
          <p:cNvPicPr>
            <a:picLocks noChangeAspect="1"/>
          </p:cNvPicPr>
          <p:nvPr/>
        </p:nvPicPr>
        <p:blipFill>
          <a:blip r:embed="rId2"/>
          <a:stretch>
            <a:fillRect/>
          </a:stretch>
        </p:blipFill>
        <p:spPr>
          <a:xfrm>
            <a:off x="6672841" y="221544"/>
            <a:ext cx="2269998" cy="1078249"/>
          </a:xfrm>
          <a:prstGeom prst="rect">
            <a:avLst/>
          </a:prstGeom>
          <a:effectLst/>
        </p:spPr>
      </p:pic>
      <p:sp>
        <p:nvSpPr>
          <p:cNvPr id="2" name="Rectangle 1">
            <a:extLst>
              <a:ext uri="{FF2B5EF4-FFF2-40B4-BE49-F238E27FC236}">
                <a16:creationId xmlns:a16="http://schemas.microsoft.com/office/drawing/2014/main" id="{CFC828BF-4B1B-4530-9F26-812FC4E2BEC2}"/>
              </a:ext>
            </a:extLst>
          </p:cNvPr>
          <p:cNvSpPr/>
          <p:nvPr/>
        </p:nvSpPr>
        <p:spPr>
          <a:xfrm>
            <a:off x="572182" y="708862"/>
            <a:ext cx="6236122" cy="1588127"/>
          </a:xfrm>
          <a:prstGeom prst="rect">
            <a:avLst/>
          </a:prstGeom>
        </p:spPr>
        <p:txBody>
          <a:bodyPr wrap="square">
            <a:spAutoFit/>
          </a:bodyPr>
          <a:lstStyle/>
          <a:p>
            <a:pPr defTabSz="1366838">
              <a:lnSpc>
                <a:spcPct val="90000"/>
              </a:lnSpc>
              <a:spcAft>
                <a:spcPct val="35000"/>
              </a:spcAft>
              <a:defRPr/>
            </a:pPr>
            <a:r>
              <a:rPr lang="en-US" sz="3600" dirty="0">
                <a:solidFill>
                  <a:srgbClr val="004B8C"/>
                </a:solidFill>
                <a:latin typeface="Calibri Light" panose="020F0302020204030204" pitchFamily="34" charset="0"/>
                <a:cs typeface="Calibri Light" panose="020F0302020204030204" pitchFamily="34" charset="0"/>
              </a:rPr>
              <a:t>National Standard of Canada for Psychological Health and Safety in the Workplace </a:t>
            </a:r>
          </a:p>
        </p:txBody>
      </p:sp>
      <p:pic>
        <p:nvPicPr>
          <p:cNvPr id="6" name="Picture 3">
            <a:extLst>
              <a:ext uri="{FF2B5EF4-FFF2-40B4-BE49-F238E27FC236}">
                <a16:creationId xmlns:a16="http://schemas.microsoft.com/office/drawing/2014/main" id="{FCF50392-8705-474C-81A4-FF36A9C58988}"/>
              </a:ext>
            </a:extLst>
          </p:cNvPr>
          <p:cNvPicPr>
            <a:picLocks noChangeAspect="1"/>
          </p:cNvPicPr>
          <p:nvPr/>
        </p:nvPicPr>
        <p:blipFill>
          <a:blip r:embed="rId3"/>
          <a:srcRect/>
          <a:stretch>
            <a:fillRect/>
          </a:stretch>
        </p:blipFill>
        <p:spPr bwMode="auto">
          <a:xfrm>
            <a:off x="6529494" y="5652736"/>
            <a:ext cx="2198049" cy="740214"/>
          </a:xfrm>
          <a:prstGeom prst="rect">
            <a:avLst/>
          </a:prstGeom>
          <a:noFill/>
          <a:ln w="9525">
            <a:noFill/>
            <a:miter lim="800000"/>
            <a:headEnd/>
            <a:tailEnd/>
          </a:ln>
        </p:spPr>
      </p:pic>
    </p:spTree>
    <p:extLst>
      <p:ext uri="{BB962C8B-B14F-4D97-AF65-F5344CB8AC3E}">
        <p14:creationId xmlns:p14="http://schemas.microsoft.com/office/powerpoint/2010/main" val="39382898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BA3DA6-4A88-47F5-AE72-239ADB0737C8}"/>
              </a:ext>
            </a:extLst>
          </p:cNvPr>
          <p:cNvSpPr>
            <a:spLocks noGrp="1"/>
          </p:cNvSpPr>
          <p:nvPr>
            <p:ph type="body" sz="quarter" idx="15"/>
          </p:nvPr>
        </p:nvSpPr>
        <p:spPr>
          <a:xfrm>
            <a:off x="572182" y="2210463"/>
            <a:ext cx="7996971" cy="3531870"/>
          </a:xfrm>
        </p:spPr>
        <p:txBody>
          <a:bodyPr/>
          <a:lstStyle/>
          <a:p>
            <a:pPr marL="0" indent="0">
              <a:buNone/>
            </a:pPr>
            <a:r>
              <a:rPr lang="en-US" sz="2100" b="1" dirty="0">
                <a:solidFill>
                  <a:srgbClr val="000000"/>
                </a:solidFill>
                <a:latin typeface="+mn-lt"/>
              </a:rPr>
              <a:t>Employers who comply with the Standard will:</a:t>
            </a:r>
          </a:p>
          <a:p>
            <a:pPr>
              <a:buClr>
                <a:srgbClr val="004B8C"/>
              </a:buClr>
              <a:buFont typeface="Arial" panose="020B0604020202020204" pitchFamily="34" charset="0"/>
              <a:buChar char="•"/>
            </a:pPr>
            <a:r>
              <a:rPr lang="en-US" sz="1800" dirty="0">
                <a:solidFill>
                  <a:srgbClr val="000000"/>
                </a:solidFill>
                <a:latin typeface="+mn-lt"/>
              </a:rPr>
              <a:t>take measures to prevent and protect workers from psychological harm;</a:t>
            </a:r>
          </a:p>
          <a:p>
            <a:pPr>
              <a:buClr>
                <a:srgbClr val="004B8C"/>
              </a:buClr>
              <a:buFont typeface="Arial" panose="020B0604020202020204" pitchFamily="34" charset="0"/>
              <a:buChar char="•"/>
            </a:pPr>
            <a:r>
              <a:rPr lang="en-US" sz="1800" dirty="0">
                <a:solidFill>
                  <a:srgbClr val="000000"/>
                </a:solidFill>
                <a:latin typeface="+mn-lt"/>
              </a:rPr>
              <a:t>provide training and education to promote psychological health and safety;</a:t>
            </a:r>
          </a:p>
          <a:p>
            <a:pPr>
              <a:buClr>
                <a:srgbClr val="004B8C"/>
              </a:buClr>
              <a:buFont typeface="Arial" panose="020B0604020202020204" pitchFamily="34" charset="0"/>
              <a:buChar char="•"/>
            </a:pPr>
            <a:r>
              <a:rPr lang="en-US" sz="1800" dirty="0">
                <a:solidFill>
                  <a:srgbClr val="000000"/>
                </a:solidFill>
                <a:latin typeface="+mn-lt"/>
              </a:rPr>
              <a:t>involve a diversity of workers in identifying problems and solutions;</a:t>
            </a:r>
          </a:p>
          <a:p>
            <a:pPr>
              <a:buClr>
                <a:srgbClr val="004B8C"/>
              </a:buClr>
              <a:buFont typeface="Arial" panose="020B0604020202020204" pitchFamily="34" charset="0"/>
              <a:buChar char="•"/>
            </a:pPr>
            <a:r>
              <a:rPr lang="en-US" sz="1800" dirty="0">
                <a:solidFill>
                  <a:srgbClr val="000000"/>
                </a:solidFill>
                <a:latin typeface="+mn-lt"/>
              </a:rPr>
              <a:t>develop a clear process for reporting, investigation, and monitoring psychological health and safety concerns;</a:t>
            </a:r>
          </a:p>
          <a:p>
            <a:pPr>
              <a:buClr>
                <a:srgbClr val="004B8C"/>
              </a:buClr>
              <a:buFont typeface="Arial" panose="020B0604020202020204" pitchFamily="34" charset="0"/>
              <a:buChar char="•"/>
            </a:pPr>
            <a:r>
              <a:rPr lang="en-US" sz="1800" dirty="0">
                <a:solidFill>
                  <a:srgbClr val="000000"/>
                </a:solidFill>
                <a:latin typeface="+mn-lt"/>
              </a:rPr>
              <a:t>be encouraged to conduct regular internal audits; and</a:t>
            </a:r>
          </a:p>
          <a:p>
            <a:pPr>
              <a:buClr>
                <a:srgbClr val="004B8C"/>
              </a:buClr>
              <a:buFont typeface="Arial" panose="020B0604020202020204" pitchFamily="34" charset="0"/>
              <a:buChar char="•"/>
            </a:pPr>
            <a:r>
              <a:rPr lang="en-US" sz="1800" dirty="0">
                <a:solidFill>
                  <a:srgbClr val="000000"/>
                </a:solidFill>
                <a:latin typeface="+mn-lt"/>
              </a:rPr>
              <a:t>collect data and develop a plan to control risks related to the 13 factors affecting psychological health and safety in the workplace.</a:t>
            </a:r>
          </a:p>
        </p:txBody>
      </p:sp>
      <p:pic>
        <p:nvPicPr>
          <p:cNvPr id="8" name="Picture 7">
            <a:extLst>
              <a:ext uri="{FF2B5EF4-FFF2-40B4-BE49-F238E27FC236}">
                <a16:creationId xmlns:a16="http://schemas.microsoft.com/office/drawing/2014/main" id="{463CB112-3C7F-4C68-8E14-6DC64B8DC9C3}"/>
              </a:ext>
            </a:extLst>
          </p:cNvPr>
          <p:cNvPicPr>
            <a:picLocks noChangeAspect="1"/>
          </p:cNvPicPr>
          <p:nvPr/>
        </p:nvPicPr>
        <p:blipFill>
          <a:blip r:embed="rId3"/>
          <a:stretch>
            <a:fillRect/>
          </a:stretch>
        </p:blipFill>
        <p:spPr>
          <a:xfrm>
            <a:off x="6094333" y="161404"/>
            <a:ext cx="2355536" cy="1116000"/>
          </a:xfrm>
          <a:prstGeom prst="rect">
            <a:avLst/>
          </a:prstGeom>
        </p:spPr>
      </p:pic>
      <p:pic>
        <p:nvPicPr>
          <p:cNvPr id="9" name="Picture 3">
            <a:extLst>
              <a:ext uri="{FF2B5EF4-FFF2-40B4-BE49-F238E27FC236}">
                <a16:creationId xmlns:a16="http://schemas.microsoft.com/office/drawing/2014/main" id="{C7FBC390-F173-46B8-9003-2B48D5780AA6}"/>
              </a:ext>
            </a:extLst>
          </p:cNvPr>
          <p:cNvPicPr>
            <a:picLocks noChangeAspect="1"/>
          </p:cNvPicPr>
          <p:nvPr/>
        </p:nvPicPr>
        <p:blipFill>
          <a:blip r:embed="rId4"/>
          <a:srcRect/>
          <a:stretch>
            <a:fillRect/>
          </a:stretch>
        </p:blipFill>
        <p:spPr bwMode="auto">
          <a:xfrm>
            <a:off x="6529494" y="5652736"/>
            <a:ext cx="2198049" cy="740214"/>
          </a:xfrm>
          <a:prstGeom prst="rect">
            <a:avLst/>
          </a:prstGeom>
          <a:noFill/>
          <a:ln w="9525">
            <a:noFill/>
            <a:miter lim="800000"/>
            <a:headEnd/>
            <a:tailEnd/>
          </a:ln>
        </p:spPr>
      </p:pic>
      <p:sp>
        <p:nvSpPr>
          <p:cNvPr id="2" name="TextBox 1">
            <a:extLst>
              <a:ext uri="{FF2B5EF4-FFF2-40B4-BE49-F238E27FC236}">
                <a16:creationId xmlns:a16="http://schemas.microsoft.com/office/drawing/2014/main" id="{C49F2CC9-5179-4C07-9D4E-25E0E2D08C34}"/>
              </a:ext>
            </a:extLst>
          </p:cNvPr>
          <p:cNvSpPr txBox="1"/>
          <p:nvPr/>
        </p:nvSpPr>
        <p:spPr>
          <a:xfrm>
            <a:off x="572182" y="586408"/>
            <a:ext cx="5537704" cy="1723549"/>
          </a:xfrm>
          <a:prstGeom prst="rect">
            <a:avLst/>
          </a:prstGeom>
          <a:noFill/>
        </p:spPr>
        <p:txBody>
          <a:bodyPr wrap="square" rtlCol="0">
            <a:spAutoFit/>
          </a:bodyPr>
          <a:lstStyle/>
          <a:p>
            <a:r>
              <a:rPr lang="en-US" sz="4400" dirty="0">
                <a:solidFill>
                  <a:srgbClr val="004B8C"/>
                </a:solidFill>
                <a:latin typeface="Calibri Light" panose="020F0302020204030204" pitchFamily="34" charset="0"/>
                <a:cs typeface="Calibri Light" panose="020F0302020204030204" pitchFamily="34" charset="0"/>
              </a:rPr>
              <a:t>Implementation of the Standards </a:t>
            </a:r>
          </a:p>
          <a:p>
            <a:endParaRPr lang="en-CA" dirty="0"/>
          </a:p>
        </p:txBody>
      </p:sp>
    </p:spTree>
    <p:extLst>
      <p:ext uri="{BB962C8B-B14F-4D97-AF65-F5344CB8AC3E}">
        <p14:creationId xmlns:p14="http://schemas.microsoft.com/office/powerpoint/2010/main" val="11428920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Placeholder 1"/>
          <p:cNvSpPr>
            <a:spLocks noGrp="1"/>
          </p:cNvSpPr>
          <p:nvPr>
            <p:ph type="body" sz="quarter" idx="4294967295"/>
          </p:nvPr>
        </p:nvSpPr>
        <p:spPr>
          <a:xfrm>
            <a:off x="467730" y="1484784"/>
            <a:ext cx="1943100" cy="380425"/>
          </a:xfrm>
        </p:spPr>
        <p:txBody>
          <a:bodyPr>
            <a:normAutofit fontScale="92500" lnSpcReduction="20000"/>
          </a:bodyPr>
          <a:lstStyle/>
          <a:p>
            <a:pPr marL="0" indent="0">
              <a:buNone/>
            </a:pPr>
            <a:r>
              <a:rPr lang="en-US" sz="2400" b="1" dirty="0">
                <a:solidFill>
                  <a:schemeClr val="bg1"/>
                </a:solidFill>
                <a:latin typeface="Calibri Light" pitchFamily="34" charset="0"/>
              </a:rPr>
              <a:t>Prevention</a:t>
            </a:r>
          </a:p>
        </p:txBody>
      </p:sp>
      <p:sp>
        <p:nvSpPr>
          <p:cNvPr id="37891" name="Text Placeholder 2"/>
          <p:cNvSpPr>
            <a:spLocks noGrp="1"/>
          </p:cNvSpPr>
          <p:nvPr>
            <p:ph type="body" sz="quarter" idx="4294967295"/>
          </p:nvPr>
        </p:nvSpPr>
        <p:spPr>
          <a:xfrm>
            <a:off x="3178100" y="1460231"/>
            <a:ext cx="1853482" cy="380425"/>
          </a:xfrm>
        </p:spPr>
        <p:txBody>
          <a:bodyPr>
            <a:normAutofit fontScale="92500" lnSpcReduction="20000"/>
          </a:bodyPr>
          <a:lstStyle/>
          <a:p>
            <a:pPr marL="0" indent="0">
              <a:buNone/>
            </a:pPr>
            <a:r>
              <a:rPr lang="en-US" sz="2400" b="1" dirty="0">
                <a:solidFill>
                  <a:schemeClr val="bg1"/>
                </a:solidFill>
                <a:latin typeface="Calibri Light" pitchFamily="34" charset="0"/>
              </a:rPr>
              <a:t>Intervention</a:t>
            </a:r>
          </a:p>
        </p:txBody>
      </p:sp>
      <p:sp>
        <p:nvSpPr>
          <p:cNvPr id="37892" name="Text Placeholder 3"/>
          <p:cNvSpPr>
            <a:spLocks noGrp="1"/>
          </p:cNvSpPr>
          <p:nvPr>
            <p:ph type="body" sz="quarter" idx="4294967295"/>
          </p:nvPr>
        </p:nvSpPr>
        <p:spPr>
          <a:xfrm>
            <a:off x="5798852" y="1484784"/>
            <a:ext cx="2151821" cy="380425"/>
          </a:xfrm>
        </p:spPr>
        <p:txBody>
          <a:bodyPr>
            <a:normAutofit fontScale="92500" lnSpcReduction="20000"/>
          </a:bodyPr>
          <a:lstStyle/>
          <a:p>
            <a:pPr marL="0" indent="0">
              <a:buNone/>
            </a:pPr>
            <a:r>
              <a:rPr lang="en-US" sz="2400" b="1">
                <a:solidFill>
                  <a:schemeClr val="bg1"/>
                </a:solidFill>
                <a:latin typeface="Calibri Light" pitchFamily="34" charset="0"/>
              </a:rPr>
              <a:t>Recovery &amp; RTW</a:t>
            </a:r>
          </a:p>
        </p:txBody>
      </p:sp>
      <p:sp>
        <p:nvSpPr>
          <p:cNvPr id="37893" name="Text Placeholder 4"/>
          <p:cNvSpPr>
            <a:spLocks noGrp="1"/>
          </p:cNvSpPr>
          <p:nvPr>
            <p:ph type="body" sz="quarter" idx="4294967295"/>
          </p:nvPr>
        </p:nvSpPr>
        <p:spPr>
          <a:xfrm>
            <a:off x="908448" y="2276872"/>
            <a:ext cx="2031206" cy="2520280"/>
          </a:xfrm>
        </p:spPr>
        <p:txBody>
          <a:bodyPr>
            <a:normAutofit/>
          </a:bodyPr>
          <a:lstStyle/>
          <a:p>
            <a:pPr marL="0" indent="0">
              <a:lnSpc>
                <a:spcPct val="70000"/>
              </a:lnSpc>
              <a:buNone/>
            </a:pPr>
            <a:r>
              <a:rPr lang="en-CA" sz="1800" b="1" dirty="0">
                <a:solidFill>
                  <a:schemeClr val="bg1"/>
                </a:solidFill>
                <a:latin typeface="Calibri Light" pitchFamily="34" charset="0"/>
              </a:rPr>
              <a:t>Aimed at promoting good mental health:</a:t>
            </a:r>
          </a:p>
          <a:p>
            <a:pPr marL="0" indent="0">
              <a:lnSpc>
                <a:spcPct val="70000"/>
              </a:lnSpc>
            </a:pPr>
            <a:r>
              <a:rPr lang="en-CA" sz="1800" b="1" dirty="0">
                <a:solidFill>
                  <a:schemeClr val="bg1"/>
                </a:solidFill>
                <a:latin typeface="Calibri Light" pitchFamily="34" charset="0"/>
              </a:rPr>
              <a:t>Supportive culture</a:t>
            </a:r>
          </a:p>
          <a:p>
            <a:pPr marL="0" indent="0">
              <a:lnSpc>
                <a:spcPct val="70000"/>
              </a:lnSpc>
            </a:pPr>
            <a:r>
              <a:rPr lang="en-CA" sz="1800" b="1" dirty="0">
                <a:solidFill>
                  <a:schemeClr val="bg1"/>
                </a:solidFill>
                <a:latin typeface="Calibri Light" pitchFamily="34" charset="0"/>
              </a:rPr>
              <a:t>Coaching</a:t>
            </a:r>
          </a:p>
          <a:p>
            <a:pPr marL="0" indent="0">
              <a:lnSpc>
                <a:spcPct val="70000"/>
              </a:lnSpc>
            </a:pPr>
            <a:r>
              <a:rPr lang="en-CA" sz="1800" b="1" dirty="0">
                <a:solidFill>
                  <a:schemeClr val="bg1"/>
                </a:solidFill>
                <a:latin typeface="Calibri Light" pitchFamily="34" charset="0"/>
              </a:rPr>
              <a:t>Wellness programs</a:t>
            </a:r>
          </a:p>
          <a:p>
            <a:pPr marL="0" indent="0">
              <a:lnSpc>
                <a:spcPct val="70000"/>
              </a:lnSpc>
            </a:pPr>
            <a:r>
              <a:rPr lang="en-CA" sz="1800" b="1" dirty="0">
                <a:solidFill>
                  <a:schemeClr val="bg1"/>
                </a:solidFill>
                <a:latin typeface="Calibri Light" pitchFamily="34" charset="0"/>
              </a:rPr>
              <a:t>Mentoring</a:t>
            </a:r>
          </a:p>
          <a:p>
            <a:pPr marL="0" indent="0">
              <a:lnSpc>
                <a:spcPct val="70000"/>
              </a:lnSpc>
            </a:pPr>
            <a:r>
              <a:rPr lang="en-CA" sz="1800" b="1" dirty="0">
                <a:solidFill>
                  <a:schemeClr val="bg1"/>
                </a:solidFill>
                <a:latin typeface="Calibri Light" pitchFamily="34" charset="0"/>
              </a:rPr>
              <a:t>Policy integration</a:t>
            </a:r>
          </a:p>
          <a:p>
            <a:pPr marL="0" indent="0">
              <a:lnSpc>
                <a:spcPct val="70000"/>
              </a:lnSpc>
            </a:pPr>
            <a:endParaRPr lang="en-US" sz="1800" b="1" dirty="0">
              <a:solidFill>
                <a:schemeClr val="bg1"/>
              </a:solidFill>
              <a:latin typeface="Calibri Light" pitchFamily="34" charset="0"/>
            </a:endParaRPr>
          </a:p>
        </p:txBody>
      </p:sp>
      <p:sp>
        <p:nvSpPr>
          <p:cNvPr id="37894" name="Text Placeholder 5"/>
          <p:cNvSpPr>
            <a:spLocks noGrp="1"/>
          </p:cNvSpPr>
          <p:nvPr>
            <p:ph type="body" sz="quarter" idx="4294967295"/>
          </p:nvPr>
        </p:nvSpPr>
        <p:spPr>
          <a:xfrm>
            <a:off x="3700463" y="2060848"/>
            <a:ext cx="2031206" cy="3672408"/>
          </a:xfrm>
        </p:spPr>
        <p:txBody>
          <a:bodyPr>
            <a:normAutofit fontScale="92500" lnSpcReduction="10000"/>
          </a:bodyPr>
          <a:lstStyle/>
          <a:p>
            <a:pPr marL="0" indent="0">
              <a:buNone/>
            </a:pPr>
            <a:r>
              <a:rPr lang="en-CA" sz="1800" b="1" dirty="0">
                <a:solidFill>
                  <a:schemeClr val="bg1"/>
                </a:solidFill>
                <a:latin typeface="Calibri Light" pitchFamily="34" charset="0"/>
              </a:rPr>
              <a:t>Focused on reducing  impact of poor mental health :</a:t>
            </a:r>
          </a:p>
          <a:p>
            <a:pPr marL="0" indent="0"/>
            <a:r>
              <a:rPr lang="en-CA" sz="1800" b="1" dirty="0">
                <a:solidFill>
                  <a:schemeClr val="bg1"/>
                </a:solidFill>
                <a:latin typeface="Calibri Light" pitchFamily="34" charset="0"/>
              </a:rPr>
              <a:t>Hazard Assessment</a:t>
            </a:r>
          </a:p>
          <a:p>
            <a:pPr marL="0" indent="0"/>
            <a:r>
              <a:rPr lang="en-CA" sz="1800" b="1" dirty="0">
                <a:solidFill>
                  <a:schemeClr val="bg1"/>
                </a:solidFill>
                <a:latin typeface="Calibri Light" pitchFamily="34" charset="0"/>
              </a:rPr>
              <a:t>Policy integration</a:t>
            </a:r>
          </a:p>
          <a:p>
            <a:pPr marL="0" indent="0"/>
            <a:r>
              <a:rPr lang="en-CA" sz="1800" b="1" dirty="0">
                <a:solidFill>
                  <a:schemeClr val="bg1"/>
                </a:solidFill>
                <a:latin typeface="Calibri Light" pitchFamily="34" charset="0"/>
              </a:rPr>
              <a:t>Triage</a:t>
            </a:r>
          </a:p>
          <a:p>
            <a:pPr marL="0" indent="0"/>
            <a:r>
              <a:rPr lang="en-CA" sz="1800" b="1" dirty="0">
                <a:solidFill>
                  <a:schemeClr val="bg1"/>
                </a:solidFill>
                <a:latin typeface="Calibri Light" pitchFamily="34" charset="0"/>
              </a:rPr>
              <a:t>Supportive benefits</a:t>
            </a:r>
          </a:p>
          <a:p>
            <a:pPr marL="0" indent="0"/>
            <a:r>
              <a:rPr lang="en-CA" sz="1800" b="1" dirty="0">
                <a:solidFill>
                  <a:schemeClr val="bg1"/>
                </a:solidFill>
                <a:latin typeface="Calibri Light" pitchFamily="34" charset="0"/>
              </a:rPr>
              <a:t>Disability Management</a:t>
            </a:r>
          </a:p>
          <a:p>
            <a:pPr marL="0" indent="0"/>
            <a:r>
              <a:rPr lang="en-CA" sz="1800" b="1" dirty="0">
                <a:solidFill>
                  <a:schemeClr val="bg1"/>
                </a:solidFill>
                <a:latin typeface="Calibri Light" pitchFamily="34" charset="0"/>
              </a:rPr>
              <a:t>Fit for Duty</a:t>
            </a:r>
          </a:p>
          <a:p>
            <a:pPr marL="0" indent="0"/>
            <a:r>
              <a:rPr lang="en-CA" sz="1800" b="1" dirty="0">
                <a:solidFill>
                  <a:schemeClr val="bg1"/>
                </a:solidFill>
                <a:latin typeface="Calibri Light" pitchFamily="34" charset="0"/>
              </a:rPr>
              <a:t>Stay at Work</a:t>
            </a:r>
          </a:p>
          <a:p>
            <a:pPr marL="0" indent="0"/>
            <a:r>
              <a:rPr lang="en-CA" sz="1800" b="1" dirty="0">
                <a:solidFill>
                  <a:schemeClr val="bg1"/>
                </a:solidFill>
                <a:latin typeface="Calibri Light" pitchFamily="34" charset="0"/>
              </a:rPr>
              <a:t>External Referral</a:t>
            </a:r>
          </a:p>
          <a:p>
            <a:pPr marL="0" indent="0">
              <a:buNone/>
            </a:pPr>
            <a:r>
              <a:rPr lang="en-CA" sz="1800" b="1" dirty="0">
                <a:solidFill>
                  <a:schemeClr val="bg1"/>
                </a:solidFill>
                <a:latin typeface="Calibri Light" pitchFamily="34" charset="0"/>
              </a:rPr>
              <a:t> </a:t>
            </a:r>
            <a:endParaRPr lang="en-US" sz="1800" b="1" dirty="0">
              <a:solidFill>
                <a:schemeClr val="bg1"/>
              </a:solidFill>
              <a:latin typeface="Calibri Light" pitchFamily="34" charset="0"/>
            </a:endParaRPr>
          </a:p>
        </p:txBody>
      </p:sp>
      <p:sp>
        <p:nvSpPr>
          <p:cNvPr id="37895" name="Text Placeholder 6"/>
          <p:cNvSpPr>
            <a:spLocks noGrp="1"/>
          </p:cNvSpPr>
          <p:nvPr>
            <p:ph type="body" sz="quarter" idx="4294967295"/>
          </p:nvPr>
        </p:nvSpPr>
        <p:spPr>
          <a:xfrm>
            <a:off x="6380619" y="2060848"/>
            <a:ext cx="2524484" cy="3744416"/>
          </a:xfrm>
        </p:spPr>
        <p:txBody>
          <a:bodyPr>
            <a:normAutofit/>
          </a:bodyPr>
          <a:lstStyle/>
          <a:p>
            <a:pPr marL="0" indent="0">
              <a:buNone/>
            </a:pPr>
            <a:r>
              <a:rPr lang="en-CA" sz="1800" b="1" dirty="0">
                <a:solidFill>
                  <a:schemeClr val="bg1"/>
                </a:solidFill>
                <a:latin typeface="Calibri Light" pitchFamily="34" charset="0"/>
              </a:rPr>
              <a:t>Aimed at ensuring </a:t>
            </a:r>
          </a:p>
          <a:p>
            <a:pPr marL="0" indent="0">
              <a:buNone/>
            </a:pPr>
            <a:r>
              <a:rPr lang="en-CA" sz="1800" b="1" dirty="0">
                <a:solidFill>
                  <a:schemeClr val="bg1"/>
                </a:solidFill>
                <a:latin typeface="Calibri Light" pitchFamily="34" charset="0"/>
              </a:rPr>
              <a:t>early and safe return to </a:t>
            </a:r>
            <a:br>
              <a:rPr lang="en-CA" sz="1800" b="1" dirty="0">
                <a:solidFill>
                  <a:schemeClr val="bg1"/>
                </a:solidFill>
                <a:latin typeface="Calibri Light" pitchFamily="34" charset="0"/>
              </a:rPr>
            </a:br>
            <a:r>
              <a:rPr lang="en-CA" sz="1800" b="1" dirty="0">
                <a:solidFill>
                  <a:schemeClr val="bg1"/>
                </a:solidFill>
                <a:latin typeface="Calibri Light" pitchFamily="34" charset="0"/>
              </a:rPr>
              <a:t>work:</a:t>
            </a:r>
          </a:p>
          <a:p>
            <a:pPr marL="0" indent="0"/>
            <a:r>
              <a:rPr lang="en-CA" sz="1800" b="1" dirty="0">
                <a:solidFill>
                  <a:schemeClr val="bg1"/>
                </a:solidFill>
                <a:latin typeface="Calibri Light" pitchFamily="34" charset="0"/>
              </a:rPr>
              <a:t>Policy integration</a:t>
            </a:r>
          </a:p>
          <a:p>
            <a:pPr marL="0" indent="0"/>
            <a:r>
              <a:rPr lang="en-CA" sz="1800" b="1" dirty="0">
                <a:solidFill>
                  <a:schemeClr val="bg1"/>
                </a:solidFill>
                <a:latin typeface="Calibri Light" pitchFamily="34" charset="0"/>
              </a:rPr>
              <a:t>Case management</a:t>
            </a:r>
          </a:p>
          <a:p>
            <a:pPr marL="0" indent="0"/>
            <a:r>
              <a:rPr lang="en-CA" sz="1800" b="1" dirty="0">
                <a:solidFill>
                  <a:schemeClr val="bg1"/>
                </a:solidFill>
                <a:latin typeface="Calibri Light" pitchFamily="34" charset="0"/>
              </a:rPr>
              <a:t>Disability Management</a:t>
            </a:r>
          </a:p>
          <a:p>
            <a:pPr marL="0" indent="0"/>
            <a:r>
              <a:rPr lang="en-CA" sz="1800" b="1" dirty="0">
                <a:solidFill>
                  <a:schemeClr val="bg1"/>
                </a:solidFill>
                <a:latin typeface="Calibri Light" pitchFamily="34" charset="0"/>
              </a:rPr>
              <a:t>Return to Work program</a:t>
            </a:r>
          </a:p>
          <a:p>
            <a:pPr marL="0" indent="0"/>
            <a:r>
              <a:rPr lang="en-CA" sz="1800" b="1" dirty="0">
                <a:solidFill>
                  <a:schemeClr val="bg1"/>
                </a:solidFill>
                <a:latin typeface="Calibri Light" pitchFamily="34" charset="0"/>
              </a:rPr>
              <a:t>Accommodation</a:t>
            </a:r>
          </a:p>
          <a:p>
            <a:pPr marL="0" indent="0"/>
            <a:r>
              <a:rPr lang="en-CA" sz="1800" b="1" dirty="0">
                <a:solidFill>
                  <a:schemeClr val="bg1"/>
                </a:solidFill>
                <a:latin typeface="Calibri Light" pitchFamily="34" charset="0"/>
              </a:rPr>
              <a:t>Support strategies  to prevent  re-injury</a:t>
            </a:r>
          </a:p>
          <a:p>
            <a:pPr marL="0" indent="0"/>
            <a:r>
              <a:rPr lang="en-CA" sz="1800" b="1" dirty="0">
                <a:solidFill>
                  <a:schemeClr val="bg1"/>
                </a:solidFill>
                <a:latin typeface="Calibri Light" pitchFamily="34" charset="0"/>
              </a:rPr>
              <a:t>Supportive benefits</a:t>
            </a:r>
            <a:endParaRPr lang="en-US" sz="1800" b="1" dirty="0">
              <a:solidFill>
                <a:schemeClr val="bg1"/>
              </a:solidFill>
              <a:latin typeface="Calibri Light" pitchFamily="34" charset="0"/>
            </a:endParaRPr>
          </a:p>
        </p:txBody>
      </p:sp>
      <p:sp>
        <p:nvSpPr>
          <p:cNvPr id="37896" name="Title 1"/>
          <p:cNvSpPr>
            <a:spLocks noGrp="1"/>
          </p:cNvSpPr>
          <p:nvPr>
            <p:ph type="title" idx="4294967295"/>
          </p:nvPr>
        </p:nvSpPr>
        <p:spPr>
          <a:xfrm>
            <a:off x="205946" y="161404"/>
            <a:ext cx="6034173" cy="911717"/>
          </a:xfrm>
        </p:spPr>
        <p:txBody>
          <a:bodyPr>
            <a:normAutofit fontScale="90000"/>
          </a:bodyPr>
          <a:lstStyle/>
          <a:p>
            <a:pPr algn="l" eaLnBrk="1" hangingPunct="1"/>
            <a:r>
              <a:rPr lang="en-CA" dirty="0">
                <a:solidFill>
                  <a:schemeClr val="tx2"/>
                </a:solidFill>
                <a:latin typeface="Calibri Light" panose="020F0302020204030204" pitchFamily="34" charset="0"/>
                <a:cs typeface="Calibri Light" panose="020F0302020204030204" pitchFamily="34" charset="0"/>
              </a:rPr>
              <a:t>Focus on all Levels of </a:t>
            </a:r>
            <a:br>
              <a:rPr lang="en-CA" dirty="0">
                <a:solidFill>
                  <a:schemeClr val="tx2"/>
                </a:solidFill>
                <a:latin typeface="Calibri Light" panose="020F0302020204030204" pitchFamily="34" charset="0"/>
                <a:cs typeface="Calibri Light" panose="020F0302020204030204" pitchFamily="34" charset="0"/>
              </a:rPr>
            </a:br>
            <a:r>
              <a:rPr lang="en-CA" dirty="0">
                <a:solidFill>
                  <a:schemeClr val="tx2"/>
                </a:solidFill>
                <a:latin typeface="Calibri Light" panose="020F0302020204030204" pitchFamily="34" charset="0"/>
                <a:cs typeface="Calibri Light" panose="020F0302020204030204" pitchFamily="34" charset="0"/>
              </a:rPr>
              <a:t>Mental Health Support</a:t>
            </a:r>
            <a:endParaRPr lang="en-US" dirty="0">
              <a:solidFill>
                <a:schemeClr val="tx2"/>
              </a:solidFill>
              <a:latin typeface="Calibri Light" panose="020F0302020204030204" pitchFamily="34" charset="0"/>
              <a:cs typeface="Calibri Light" panose="020F0302020204030204" pitchFamily="34" charset="0"/>
            </a:endParaRPr>
          </a:p>
        </p:txBody>
      </p:sp>
      <p:pic>
        <p:nvPicPr>
          <p:cNvPr id="11" name="Picture 3">
            <a:extLst>
              <a:ext uri="{FF2B5EF4-FFF2-40B4-BE49-F238E27FC236}">
                <a16:creationId xmlns:a16="http://schemas.microsoft.com/office/drawing/2014/main" id="{31A9C974-325C-4F52-BE5E-A8B9F6045A0D}"/>
              </a:ext>
            </a:extLst>
          </p:cNvPr>
          <p:cNvPicPr>
            <a:picLocks noChangeAspect="1"/>
          </p:cNvPicPr>
          <p:nvPr/>
        </p:nvPicPr>
        <p:blipFill>
          <a:blip r:embed="rId2"/>
          <a:srcRect/>
          <a:stretch>
            <a:fillRect/>
          </a:stretch>
        </p:blipFill>
        <p:spPr bwMode="auto">
          <a:xfrm>
            <a:off x="6380619" y="6055801"/>
            <a:ext cx="2198049" cy="740214"/>
          </a:xfrm>
          <a:prstGeom prst="rect">
            <a:avLst/>
          </a:prstGeom>
          <a:noFill/>
          <a:ln w="9525">
            <a:noFill/>
            <a:miter lim="800000"/>
            <a:headEnd/>
            <a:tailEnd/>
          </a:ln>
        </p:spPr>
      </p:pic>
      <p:pic>
        <p:nvPicPr>
          <p:cNvPr id="10" name="Picture 9">
            <a:extLst>
              <a:ext uri="{FF2B5EF4-FFF2-40B4-BE49-F238E27FC236}">
                <a16:creationId xmlns:a16="http://schemas.microsoft.com/office/drawing/2014/main" id="{D83D36E7-9A11-463B-B068-61A1771E8ACD}"/>
              </a:ext>
            </a:extLst>
          </p:cNvPr>
          <p:cNvPicPr>
            <a:picLocks noChangeAspect="1"/>
          </p:cNvPicPr>
          <p:nvPr/>
        </p:nvPicPr>
        <p:blipFill>
          <a:blip r:embed="rId3"/>
          <a:stretch>
            <a:fillRect/>
          </a:stretch>
        </p:blipFill>
        <p:spPr>
          <a:xfrm>
            <a:off x="6094333" y="161404"/>
            <a:ext cx="2355536" cy="1116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Effect transition="in" filter="fade">
                                      <p:cBhvr>
                                        <p:cTn id="7" dur="1000"/>
                                        <p:tgtEl>
                                          <p:spTgt spid="37890">
                                            <p:txEl>
                                              <p:pRg st="0" end="0"/>
                                            </p:txEl>
                                          </p:spTgt>
                                        </p:tgtEl>
                                      </p:cBhvr>
                                    </p:animEffect>
                                    <p:anim calcmode="lin" valueType="num">
                                      <p:cBhvr>
                                        <p:cTn id="8" dur="1000" fill="hold"/>
                                        <p:tgtEl>
                                          <p:spTgt spid="3789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89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7893"/>
                                        </p:tgtEl>
                                        <p:attrNameLst>
                                          <p:attrName>style.visibility</p:attrName>
                                        </p:attrNameLst>
                                      </p:cBhvr>
                                      <p:to>
                                        <p:strVal val="visible"/>
                                      </p:to>
                                    </p:set>
                                    <p:animEffect transition="in" filter="fade">
                                      <p:cBhvr>
                                        <p:cTn id="14" dur="1000"/>
                                        <p:tgtEl>
                                          <p:spTgt spid="37893"/>
                                        </p:tgtEl>
                                      </p:cBhvr>
                                    </p:animEffect>
                                    <p:anim calcmode="lin" valueType="num">
                                      <p:cBhvr>
                                        <p:cTn id="15" dur="1000" fill="hold"/>
                                        <p:tgtEl>
                                          <p:spTgt spid="37893"/>
                                        </p:tgtEl>
                                        <p:attrNameLst>
                                          <p:attrName>ppt_x</p:attrName>
                                        </p:attrNameLst>
                                      </p:cBhvr>
                                      <p:tavLst>
                                        <p:tav tm="0">
                                          <p:val>
                                            <p:strVal val="#ppt_x"/>
                                          </p:val>
                                        </p:tav>
                                        <p:tav tm="100000">
                                          <p:val>
                                            <p:strVal val="#ppt_x"/>
                                          </p:val>
                                        </p:tav>
                                      </p:tavLst>
                                    </p:anim>
                                    <p:anim calcmode="lin" valueType="num">
                                      <p:cBhvr>
                                        <p:cTn id="16" dur="1000" fill="hold"/>
                                        <p:tgtEl>
                                          <p:spTgt spid="3789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7891">
                                            <p:txEl>
                                              <p:pRg st="0" end="0"/>
                                            </p:txEl>
                                          </p:spTgt>
                                        </p:tgtEl>
                                        <p:attrNameLst>
                                          <p:attrName>style.visibility</p:attrName>
                                        </p:attrNameLst>
                                      </p:cBhvr>
                                      <p:to>
                                        <p:strVal val="visible"/>
                                      </p:to>
                                    </p:set>
                                    <p:animEffect transition="in" filter="fade">
                                      <p:cBhvr>
                                        <p:cTn id="21" dur="1000"/>
                                        <p:tgtEl>
                                          <p:spTgt spid="37891">
                                            <p:txEl>
                                              <p:pRg st="0" end="0"/>
                                            </p:txEl>
                                          </p:spTgt>
                                        </p:tgtEl>
                                      </p:cBhvr>
                                    </p:animEffect>
                                    <p:anim calcmode="lin" valueType="num">
                                      <p:cBhvr>
                                        <p:cTn id="22" dur="10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78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7894"/>
                                        </p:tgtEl>
                                        <p:attrNameLst>
                                          <p:attrName>style.visibility</p:attrName>
                                        </p:attrNameLst>
                                      </p:cBhvr>
                                      <p:to>
                                        <p:strVal val="visible"/>
                                      </p:to>
                                    </p:set>
                                    <p:animEffect transition="in" filter="fade">
                                      <p:cBhvr>
                                        <p:cTn id="28" dur="1000"/>
                                        <p:tgtEl>
                                          <p:spTgt spid="37894"/>
                                        </p:tgtEl>
                                      </p:cBhvr>
                                    </p:animEffect>
                                    <p:anim calcmode="lin" valueType="num">
                                      <p:cBhvr>
                                        <p:cTn id="29" dur="1000" fill="hold"/>
                                        <p:tgtEl>
                                          <p:spTgt spid="37894"/>
                                        </p:tgtEl>
                                        <p:attrNameLst>
                                          <p:attrName>ppt_x</p:attrName>
                                        </p:attrNameLst>
                                      </p:cBhvr>
                                      <p:tavLst>
                                        <p:tav tm="0">
                                          <p:val>
                                            <p:strVal val="#ppt_x"/>
                                          </p:val>
                                        </p:tav>
                                        <p:tav tm="100000">
                                          <p:val>
                                            <p:strVal val="#ppt_x"/>
                                          </p:val>
                                        </p:tav>
                                      </p:tavLst>
                                    </p:anim>
                                    <p:anim calcmode="lin" valueType="num">
                                      <p:cBhvr>
                                        <p:cTn id="30" dur="1000" fill="hold"/>
                                        <p:tgtEl>
                                          <p:spTgt spid="3789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7892">
                                            <p:txEl>
                                              <p:pRg st="0" end="0"/>
                                            </p:txEl>
                                          </p:spTgt>
                                        </p:tgtEl>
                                        <p:attrNameLst>
                                          <p:attrName>style.visibility</p:attrName>
                                        </p:attrNameLst>
                                      </p:cBhvr>
                                      <p:to>
                                        <p:strVal val="visible"/>
                                      </p:to>
                                    </p:set>
                                    <p:animEffect transition="in" filter="fade">
                                      <p:cBhvr>
                                        <p:cTn id="35" dur="1000"/>
                                        <p:tgtEl>
                                          <p:spTgt spid="37892">
                                            <p:txEl>
                                              <p:pRg st="0" end="0"/>
                                            </p:txEl>
                                          </p:spTgt>
                                        </p:tgtEl>
                                      </p:cBhvr>
                                    </p:animEffect>
                                    <p:anim calcmode="lin" valueType="num">
                                      <p:cBhvr>
                                        <p:cTn id="36" dur="1000" fill="hold"/>
                                        <p:tgtEl>
                                          <p:spTgt spid="37892">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3789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7895"/>
                                        </p:tgtEl>
                                        <p:attrNameLst>
                                          <p:attrName>style.visibility</p:attrName>
                                        </p:attrNameLst>
                                      </p:cBhvr>
                                      <p:to>
                                        <p:strVal val="visible"/>
                                      </p:to>
                                    </p:set>
                                    <p:animEffect transition="in" filter="fade">
                                      <p:cBhvr>
                                        <p:cTn id="42" dur="1000"/>
                                        <p:tgtEl>
                                          <p:spTgt spid="37895"/>
                                        </p:tgtEl>
                                      </p:cBhvr>
                                    </p:animEffect>
                                    <p:anim calcmode="lin" valueType="num">
                                      <p:cBhvr>
                                        <p:cTn id="43" dur="1000" fill="hold"/>
                                        <p:tgtEl>
                                          <p:spTgt spid="37895"/>
                                        </p:tgtEl>
                                        <p:attrNameLst>
                                          <p:attrName>ppt_x</p:attrName>
                                        </p:attrNameLst>
                                      </p:cBhvr>
                                      <p:tavLst>
                                        <p:tav tm="0">
                                          <p:val>
                                            <p:strVal val="#ppt_x"/>
                                          </p:val>
                                        </p:tav>
                                        <p:tav tm="100000">
                                          <p:val>
                                            <p:strVal val="#ppt_x"/>
                                          </p:val>
                                        </p:tav>
                                      </p:tavLst>
                                    </p:anim>
                                    <p:anim calcmode="lin" valueType="num">
                                      <p:cBhvr>
                                        <p:cTn id="44" dur="1000" fill="hold"/>
                                        <p:tgtEl>
                                          <p:spTgt spid="378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p:bldP spid="37891" grpId="0" build="p"/>
      <p:bldP spid="37892" grpId="0" build="p"/>
      <p:bldP spid="37893" grpId="0" uiExpand="1"/>
      <p:bldP spid="37894" grpId="0" uiExpand="1"/>
      <p:bldP spid="37895" grpId="0" uiExpan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56" y="1347916"/>
            <a:ext cx="8964488" cy="635000"/>
          </a:xfrm>
        </p:spPr>
        <p:txBody>
          <a:bodyPr>
            <a:noAutofit/>
          </a:bodyPr>
          <a:lstStyle/>
          <a:p>
            <a:pPr algn="ctr"/>
            <a:r>
              <a:rPr lang="en-US" dirty="0">
                <a:solidFill>
                  <a:srgbClr val="004B8C"/>
                </a:solidFill>
                <a:latin typeface="Calibri Light" panose="020F0302020204030204" pitchFamily="34" charset="0"/>
                <a:cs typeface="Calibri Light" panose="020F0302020204030204" pitchFamily="34" charset="0"/>
              </a:rPr>
              <a:t>People Leader’s Role in Managing </a:t>
            </a:r>
            <a:br>
              <a:rPr lang="en-US" dirty="0">
                <a:solidFill>
                  <a:srgbClr val="004B8C"/>
                </a:solidFill>
                <a:latin typeface="Calibri Light" panose="020F0302020204030204" pitchFamily="34" charset="0"/>
                <a:cs typeface="Calibri Light" panose="020F0302020204030204" pitchFamily="34" charset="0"/>
              </a:rPr>
            </a:br>
            <a:r>
              <a:rPr lang="en-US" dirty="0">
                <a:solidFill>
                  <a:srgbClr val="004B8C"/>
                </a:solidFill>
                <a:latin typeface="Calibri Light" panose="020F0302020204030204" pitchFamily="34" charset="0"/>
                <a:cs typeface="Calibri Light" panose="020F0302020204030204" pitchFamily="34" charset="0"/>
              </a:rPr>
              <a:t>Workplace Mental Health Issues</a:t>
            </a:r>
            <a:endParaRPr lang="en-CA" dirty="0">
              <a:solidFill>
                <a:srgbClr val="004B8C"/>
              </a:solidFill>
              <a:latin typeface="Calibri Light" panose="020F0302020204030204" pitchFamily="34" charset="0"/>
              <a:cs typeface="Calibri Light" panose="020F03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096058"/>
              </p:ext>
            </p:extLst>
          </p:nvPr>
        </p:nvGraphicFramePr>
        <p:xfrm>
          <a:off x="540245" y="1982916"/>
          <a:ext cx="7524327"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806458" y="3612328"/>
            <a:ext cx="1337542" cy="1477328"/>
          </a:xfrm>
          <a:prstGeom prst="rect">
            <a:avLst/>
          </a:prstGeom>
          <a:noFill/>
        </p:spPr>
        <p:txBody>
          <a:bodyPr wrap="square" rtlCol="0">
            <a:spAutoFit/>
          </a:bodyPr>
          <a:lstStyle/>
          <a:p>
            <a:pPr algn="ctr"/>
            <a:r>
              <a:rPr lang="en-US" b="1" dirty="0"/>
              <a:t>Maximize</a:t>
            </a:r>
          </a:p>
          <a:p>
            <a:pPr algn="ctr"/>
            <a:endParaRPr lang="en-US" b="1" dirty="0"/>
          </a:p>
          <a:p>
            <a:pPr algn="ctr"/>
            <a:r>
              <a:rPr lang="en-US" b="1" dirty="0"/>
              <a:t>Employee</a:t>
            </a:r>
          </a:p>
          <a:p>
            <a:pPr algn="ctr"/>
            <a:r>
              <a:rPr lang="en-US" b="1" dirty="0"/>
              <a:t> Productivity</a:t>
            </a:r>
            <a:endParaRPr lang="en-CA" b="1" dirty="0"/>
          </a:p>
        </p:txBody>
      </p:sp>
      <p:pic>
        <p:nvPicPr>
          <p:cNvPr id="7" name="Picture 6">
            <a:extLst>
              <a:ext uri="{FF2B5EF4-FFF2-40B4-BE49-F238E27FC236}">
                <a16:creationId xmlns:a16="http://schemas.microsoft.com/office/drawing/2014/main" id="{D524442C-09EF-41FD-AE86-65CBB14A2B88}"/>
              </a:ext>
            </a:extLst>
          </p:cNvPr>
          <p:cNvPicPr>
            <a:picLocks noChangeAspect="1"/>
          </p:cNvPicPr>
          <p:nvPr/>
        </p:nvPicPr>
        <p:blipFill>
          <a:blip r:embed="rId7"/>
          <a:stretch>
            <a:fillRect/>
          </a:stretch>
        </p:blipFill>
        <p:spPr>
          <a:xfrm>
            <a:off x="6094333" y="161404"/>
            <a:ext cx="2355536" cy="1116000"/>
          </a:xfrm>
          <a:prstGeom prst="rect">
            <a:avLst/>
          </a:prstGeom>
        </p:spPr>
      </p:pic>
      <p:pic>
        <p:nvPicPr>
          <p:cNvPr id="8" name="Picture 3">
            <a:extLst>
              <a:ext uri="{FF2B5EF4-FFF2-40B4-BE49-F238E27FC236}">
                <a16:creationId xmlns:a16="http://schemas.microsoft.com/office/drawing/2014/main" id="{91ED735E-5B53-4255-A97B-FBB4BFCCCE0A}"/>
              </a:ext>
            </a:extLst>
          </p:cNvPr>
          <p:cNvPicPr>
            <a:picLocks noChangeAspect="1"/>
          </p:cNvPicPr>
          <p:nvPr/>
        </p:nvPicPr>
        <p:blipFill>
          <a:blip r:embed="rId8"/>
          <a:srcRect/>
          <a:stretch>
            <a:fillRect/>
          </a:stretch>
        </p:blipFill>
        <p:spPr bwMode="auto">
          <a:xfrm>
            <a:off x="6529494" y="5652736"/>
            <a:ext cx="2198049" cy="740214"/>
          </a:xfrm>
          <a:prstGeom prst="rect">
            <a:avLst/>
          </a:prstGeom>
          <a:noFill/>
          <a:ln w="9525">
            <a:noFill/>
            <a:miter lim="800000"/>
            <a:headEnd/>
            <a:tailEnd/>
          </a:ln>
        </p:spPr>
      </p:pic>
    </p:spTree>
    <p:extLst>
      <p:ext uri="{BB962C8B-B14F-4D97-AF65-F5344CB8AC3E}">
        <p14:creationId xmlns:p14="http://schemas.microsoft.com/office/powerpoint/2010/main" val="9217914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txBox="1">
            <a:spLocks/>
          </p:cNvSpPr>
          <p:nvPr/>
        </p:nvSpPr>
        <p:spPr>
          <a:xfrm>
            <a:off x="1696304" y="3947772"/>
            <a:ext cx="5763305" cy="967128"/>
          </a:xfrm>
          <a:prstGeom prst="rect">
            <a:avLst/>
          </a:prstGeom>
        </p:spPr>
        <p:txBody>
          <a:bodyPr/>
          <a:lstStyle/>
          <a:p>
            <a:pPr defTabSz="342900">
              <a:defRPr/>
            </a:pPr>
            <a:r>
              <a:rPr lang="en-US" sz="1125">
                <a:solidFill>
                  <a:prstClr val="white"/>
                </a:solidFill>
                <a:latin typeface="Calibri"/>
                <a:cs typeface="Calibri"/>
              </a:rPr>
              <a:t>By the Mental Health Commission of Canada</a:t>
            </a:r>
          </a:p>
          <a:p>
            <a:pPr defTabSz="342900">
              <a:defRPr/>
            </a:pPr>
            <a:r>
              <a:rPr lang="en-US" sz="1125">
                <a:solidFill>
                  <a:prstClr val="white"/>
                </a:solidFill>
                <a:latin typeface="Calibri"/>
                <a:cs typeface="Calibri"/>
              </a:rPr>
              <a:t>Adapted from the Department of National Defence’s and the Canadian Forces’ Mental Health First Aid in the Workplace: Mental Health Training for Managing Employees and Road to Mental Readiness programs</a:t>
            </a:r>
          </a:p>
        </p:txBody>
      </p:sp>
      <p:sp>
        <p:nvSpPr>
          <p:cNvPr id="4" name="Title 11"/>
          <p:cNvSpPr txBox="1">
            <a:spLocks/>
          </p:cNvSpPr>
          <p:nvPr/>
        </p:nvSpPr>
        <p:spPr>
          <a:xfrm>
            <a:off x="1747838" y="4721679"/>
            <a:ext cx="2830116" cy="606028"/>
          </a:xfrm>
          <a:prstGeom prst="rect">
            <a:avLst/>
          </a:prstGeom>
        </p:spPr>
        <p:txBody>
          <a:bodyPr/>
          <a:lstStyle/>
          <a:p>
            <a:pPr defTabSz="342900">
              <a:lnSpc>
                <a:spcPts val="1275"/>
              </a:lnSpc>
              <a:defRPr/>
            </a:pPr>
            <a:r>
              <a:rPr lang="en-US" sz="1050" b="1">
                <a:solidFill>
                  <a:prstClr val="white"/>
                </a:solidFill>
                <a:latin typeface="Calibri"/>
                <a:cs typeface="Calibri"/>
              </a:rPr>
              <a:t>Presented by:</a:t>
            </a:r>
          </a:p>
          <a:p>
            <a:pPr defTabSz="342900">
              <a:lnSpc>
                <a:spcPts val="1275"/>
              </a:lnSpc>
              <a:defRPr/>
            </a:pPr>
            <a:r>
              <a:rPr lang="en-US" sz="1050">
                <a:solidFill>
                  <a:prstClr val="white"/>
                </a:solidFill>
                <a:latin typeface="Calibri"/>
                <a:cs typeface="Calibri"/>
              </a:rPr>
              <a:t>Name, Title</a:t>
            </a:r>
          </a:p>
          <a:p>
            <a:pPr defTabSz="342900">
              <a:lnSpc>
                <a:spcPts val="1275"/>
              </a:lnSpc>
              <a:defRPr/>
            </a:pPr>
            <a:r>
              <a:rPr lang="en-US" sz="1050">
                <a:solidFill>
                  <a:prstClr val="white"/>
                </a:solidFill>
                <a:latin typeface="Calibri"/>
                <a:cs typeface="Calibri"/>
              </a:rPr>
              <a:t>September 2013</a:t>
            </a:r>
          </a:p>
        </p:txBody>
      </p:sp>
      <p:sp>
        <p:nvSpPr>
          <p:cNvPr id="10" name="Title 17"/>
          <p:cNvSpPr txBox="1">
            <a:spLocks/>
          </p:cNvSpPr>
          <p:nvPr/>
        </p:nvSpPr>
        <p:spPr>
          <a:xfrm>
            <a:off x="583614" y="2538413"/>
            <a:ext cx="6166184" cy="1781174"/>
          </a:xfrm>
          <a:prstGeom prst="rect">
            <a:avLst/>
          </a:prstGeom>
        </p:spPr>
        <p:txBody>
          <a:bodyPr lIns="0" tIns="0" rIns="0" bIns="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lvl="1" defTabSz="342900">
              <a:spcBef>
                <a:spcPct val="0"/>
              </a:spcBef>
            </a:pPr>
            <a:r>
              <a:rPr lang="en-US" sz="4400" dirty="0">
                <a:solidFill>
                  <a:srgbClr val="004B8C"/>
                </a:solidFill>
                <a:latin typeface="Calibri Light" panose="020F0302020204030204"/>
              </a:rPr>
              <a:t>The Working Mind</a:t>
            </a:r>
          </a:p>
          <a:p>
            <a:pPr marL="0" lvl="1" defTabSz="342900">
              <a:spcBef>
                <a:spcPct val="0"/>
              </a:spcBef>
            </a:pPr>
            <a:r>
              <a:rPr lang="en-US" sz="4400" dirty="0">
                <a:solidFill>
                  <a:srgbClr val="004B8C"/>
                </a:solidFill>
                <a:latin typeface="Calibri Light" panose="020F0302020204030204"/>
              </a:rPr>
              <a:t>Workplace Mental Health &amp; Wellness</a:t>
            </a:r>
          </a:p>
        </p:txBody>
      </p:sp>
      <p:pic>
        <p:nvPicPr>
          <p:cNvPr id="11" name="Picture 10">
            <a:extLst>
              <a:ext uri="{FF2B5EF4-FFF2-40B4-BE49-F238E27FC236}">
                <a16:creationId xmlns:a16="http://schemas.microsoft.com/office/drawing/2014/main" id="{AFB642F2-6217-4631-AC36-BABAEC5C563B}"/>
              </a:ext>
            </a:extLst>
          </p:cNvPr>
          <p:cNvPicPr>
            <a:picLocks noChangeAspect="1"/>
          </p:cNvPicPr>
          <p:nvPr/>
        </p:nvPicPr>
        <p:blipFill>
          <a:blip r:embed="rId3"/>
          <a:stretch>
            <a:fillRect/>
          </a:stretch>
        </p:blipFill>
        <p:spPr>
          <a:xfrm>
            <a:off x="6311179" y="1847630"/>
            <a:ext cx="2145733" cy="2724612"/>
          </a:xfrm>
          <a:prstGeom prst="rect">
            <a:avLst/>
          </a:prstGeom>
        </p:spPr>
      </p:pic>
      <p:pic>
        <p:nvPicPr>
          <p:cNvPr id="8" name="Picture 7">
            <a:extLst>
              <a:ext uri="{FF2B5EF4-FFF2-40B4-BE49-F238E27FC236}">
                <a16:creationId xmlns:a16="http://schemas.microsoft.com/office/drawing/2014/main" id="{93FEC091-96A6-4301-AF3F-68EA57F8895A}"/>
              </a:ext>
            </a:extLst>
          </p:cNvPr>
          <p:cNvPicPr>
            <a:picLocks noChangeAspect="1"/>
          </p:cNvPicPr>
          <p:nvPr/>
        </p:nvPicPr>
        <p:blipFill>
          <a:blip r:embed="rId4"/>
          <a:stretch>
            <a:fillRect/>
          </a:stretch>
        </p:blipFill>
        <p:spPr>
          <a:xfrm>
            <a:off x="6081935" y="405081"/>
            <a:ext cx="2374977" cy="1125211"/>
          </a:xfrm>
          <a:prstGeom prst="rect">
            <a:avLst/>
          </a:prstGeom>
        </p:spPr>
      </p:pic>
      <p:pic>
        <p:nvPicPr>
          <p:cNvPr id="9" name="Picture 3">
            <a:extLst>
              <a:ext uri="{FF2B5EF4-FFF2-40B4-BE49-F238E27FC236}">
                <a16:creationId xmlns:a16="http://schemas.microsoft.com/office/drawing/2014/main" id="{6DC384E6-4054-4580-B282-06887D2AC400}"/>
              </a:ext>
            </a:extLst>
          </p:cNvPr>
          <p:cNvPicPr>
            <a:picLocks noChangeAspect="1"/>
          </p:cNvPicPr>
          <p:nvPr/>
        </p:nvPicPr>
        <p:blipFill>
          <a:blip r:embed="rId5"/>
          <a:srcRect/>
          <a:stretch>
            <a:fillRect/>
          </a:stretch>
        </p:blipFill>
        <p:spPr bwMode="auto">
          <a:xfrm>
            <a:off x="6529494" y="5652736"/>
            <a:ext cx="2198049" cy="740214"/>
          </a:xfrm>
          <a:prstGeom prst="rect">
            <a:avLst/>
          </a:prstGeom>
          <a:noFill/>
          <a:ln w="9525">
            <a:noFill/>
            <a:miter lim="800000"/>
            <a:headEnd/>
            <a:tailEnd/>
          </a:ln>
        </p:spPr>
      </p:pic>
    </p:spTree>
    <p:extLst>
      <p:ext uri="{BB962C8B-B14F-4D97-AF65-F5344CB8AC3E}">
        <p14:creationId xmlns:p14="http://schemas.microsoft.com/office/powerpoint/2010/main" val="28795812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835350" y="240851"/>
            <a:ext cx="2596451" cy="1230140"/>
          </a:xfrm>
          <a:prstGeom prst="rect">
            <a:avLst/>
          </a:prstGeom>
        </p:spPr>
      </p:pic>
      <p:pic>
        <p:nvPicPr>
          <p:cNvPr id="10" name="Picture 9">
            <a:extLst>
              <a:ext uri="{FF2B5EF4-FFF2-40B4-BE49-F238E27FC236}">
                <a16:creationId xmlns:a16="http://schemas.microsoft.com/office/drawing/2014/main" id="{4090DC83-9CDC-4640-BD77-D70691FD415D}"/>
              </a:ext>
            </a:extLst>
          </p:cNvPr>
          <p:cNvPicPr>
            <a:picLocks noChangeAspect="1"/>
          </p:cNvPicPr>
          <p:nvPr/>
        </p:nvPicPr>
        <p:blipFill>
          <a:blip r:embed="rId3"/>
          <a:stretch>
            <a:fillRect/>
          </a:stretch>
        </p:blipFill>
        <p:spPr bwMode="auto">
          <a:xfrm>
            <a:off x="6470374" y="5731893"/>
            <a:ext cx="2259450" cy="762564"/>
          </a:xfrm>
          <a:prstGeom prst="rect">
            <a:avLst/>
          </a:prstGeom>
          <a:noFill/>
        </p:spPr>
      </p:pic>
      <p:sp>
        <p:nvSpPr>
          <p:cNvPr id="8" name="TextBox 7">
            <a:extLst>
              <a:ext uri="{FF2B5EF4-FFF2-40B4-BE49-F238E27FC236}">
                <a16:creationId xmlns:a16="http://schemas.microsoft.com/office/drawing/2014/main" id="{5409EECE-B1F5-480C-A826-75F70EBD8C19}"/>
              </a:ext>
            </a:extLst>
          </p:cNvPr>
          <p:cNvSpPr txBox="1"/>
          <p:nvPr/>
        </p:nvSpPr>
        <p:spPr>
          <a:xfrm>
            <a:off x="616137" y="640263"/>
            <a:ext cx="5034855" cy="1344975"/>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800" dirty="0">
                <a:solidFill>
                  <a:srgbClr val="004B8C"/>
                </a:solidFill>
                <a:latin typeface="Calibri Light" panose="020F0302020204030204" pitchFamily="34" charset="0"/>
                <a:ea typeface="+mj-ea"/>
                <a:cs typeface="Calibri Light" panose="020F0302020204030204" pitchFamily="34" charset="0"/>
              </a:rPr>
              <a:t>Overview</a:t>
            </a:r>
          </a:p>
        </p:txBody>
      </p:sp>
      <p:sp>
        <p:nvSpPr>
          <p:cNvPr id="9" name="TextBox 8">
            <a:extLst>
              <a:ext uri="{FF2B5EF4-FFF2-40B4-BE49-F238E27FC236}">
                <a16:creationId xmlns:a16="http://schemas.microsoft.com/office/drawing/2014/main" id="{8112F22E-E8E3-4A32-94B8-22E925D0B1F4}"/>
              </a:ext>
            </a:extLst>
          </p:cNvPr>
          <p:cNvSpPr txBox="1"/>
          <p:nvPr/>
        </p:nvSpPr>
        <p:spPr>
          <a:xfrm>
            <a:off x="616135" y="1919416"/>
            <a:ext cx="4593173" cy="3829263"/>
          </a:xfrm>
          <a:prstGeom prst="rect">
            <a:avLst/>
          </a:prstGeom>
        </p:spPr>
        <p:txBody>
          <a:bodyPr vert="horz" lIns="91440" tIns="45720" rIns="91440" bIns="45720" rtlCol="0">
            <a:normAutofit/>
          </a:bodyPr>
          <a:lstStyle/>
          <a:p>
            <a:pPr marL="571500" indent="-228600" defTabSz="914400">
              <a:lnSpc>
                <a:spcPct val="90000"/>
              </a:lnSpc>
              <a:spcAft>
                <a:spcPts val="600"/>
              </a:spcAft>
              <a:buFont typeface="Arial" panose="020B0604020202020204" pitchFamily="34" charset="0"/>
              <a:buChar char="•"/>
            </a:pPr>
            <a:r>
              <a:rPr lang="en-US" sz="2800" dirty="0">
                <a:solidFill>
                  <a:srgbClr val="004B8C"/>
                </a:solidFill>
              </a:rPr>
              <a:t>Introduction</a:t>
            </a:r>
          </a:p>
          <a:p>
            <a:pPr marL="571500" indent="-228600" defTabSz="914400">
              <a:lnSpc>
                <a:spcPct val="90000"/>
              </a:lnSpc>
              <a:spcAft>
                <a:spcPts val="600"/>
              </a:spcAft>
              <a:buFont typeface="Arial" panose="020B0604020202020204" pitchFamily="34" charset="0"/>
              <a:buChar char="•"/>
            </a:pPr>
            <a:r>
              <a:rPr lang="en-US" sz="2800" dirty="0">
                <a:solidFill>
                  <a:srgbClr val="004B8C"/>
                </a:solidFill>
              </a:rPr>
              <a:t>Implications of Stigma </a:t>
            </a:r>
          </a:p>
          <a:p>
            <a:pPr marL="571500" indent="-228600" defTabSz="914400">
              <a:lnSpc>
                <a:spcPct val="90000"/>
              </a:lnSpc>
              <a:spcAft>
                <a:spcPts val="600"/>
              </a:spcAft>
              <a:buFont typeface="Arial" panose="020B0604020202020204" pitchFamily="34" charset="0"/>
              <a:buChar char="•"/>
            </a:pPr>
            <a:r>
              <a:rPr lang="en-US" sz="2800" dirty="0">
                <a:solidFill>
                  <a:srgbClr val="004B8C"/>
                </a:solidFill>
              </a:rPr>
              <a:t>How to provide a supportive workplace</a:t>
            </a:r>
          </a:p>
          <a:p>
            <a:pPr marL="571500" indent="-228600" defTabSz="914400">
              <a:lnSpc>
                <a:spcPct val="90000"/>
              </a:lnSpc>
              <a:spcAft>
                <a:spcPts val="600"/>
              </a:spcAft>
              <a:buFont typeface="Arial" panose="020B0604020202020204" pitchFamily="34" charset="0"/>
              <a:buChar char="•"/>
            </a:pPr>
            <a:r>
              <a:rPr lang="en-US" sz="2800" dirty="0">
                <a:solidFill>
                  <a:srgbClr val="004B8C"/>
                </a:solidFill>
              </a:rPr>
              <a:t>Review “The Working Mind”</a:t>
            </a:r>
          </a:p>
          <a:p>
            <a:pPr marL="571500" indent="-228600" defTabSz="914400">
              <a:lnSpc>
                <a:spcPct val="90000"/>
              </a:lnSpc>
              <a:spcAft>
                <a:spcPts val="600"/>
              </a:spcAft>
              <a:buFont typeface="Arial" panose="020B0604020202020204" pitchFamily="34" charset="0"/>
              <a:buChar char="•"/>
            </a:pPr>
            <a:r>
              <a:rPr lang="en-US" sz="2800" dirty="0">
                <a:solidFill>
                  <a:srgbClr val="004B8C"/>
                </a:solidFill>
              </a:rPr>
              <a:t>Next steps</a:t>
            </a:r>
          </a:p>
          <a:p>
            <a:pPr marL="571500" indent="-228600" defTabSz="914400">
              <a:lnSpc>
                <a:spcPct val="90000"/>
              </a:lnSpc>
              <a:spcAft>
                <a:spcPts val="600"/>
              </a:spcAft>
              <a:buFont typeface="Arial" panose="020B0604020202020204" pitchFamily="34" charset="0"/>
              <a:buChar char="•"/>
            </a:pPr>
            <a:r>
              <a:rPr lang="en-US" sz="2800" dirty="0">
                <a:solidFill>
                  <a:srgbClr val="004B8C"/>
                </a:solidFill>
              </a:rPr>
              <a:t>Questions?</a:t>
            </a:r>
          </a:p>
          <a:p>
            <a:pPr marL="342900" algn="r" defTabSz="914400">
              <a:lnSpc>
                <a:spcPct val="90000"/>
              </a:lnSpc>
              <a:spcAft>
                <a:spcPts val="600"/>
              </a:spcAft>
            </a:pPr>
            <a:endParaRPr lang="en-US" sz="2800" dirty="0">
              <a:solidFill>
                <a:srgbClr val="004B8C"/>
              </a:solidFill>
            </a:endParaRPr>
          </a:p>
          <a:p>
            <a:pPr indent="-228600" defTabSz="914400">
              <a:lnSpc>
                <a:spcPct val="90000"/>
              </a:lnSpc>
              <a:spcAft>
                <a:spcPts val="600"/>
              </a:spcAft>
              <a:buFont typeface="Arial" panose="020B0604020202020204" pitchFamily="34" charset="0"/>
              <a:buChar char="•"/>
            </a:pPr>
            <a:endParaRPr lang="en-US" sz="2100" dirty="0"/>
          </a:p>
        </p:txBody>
      </p:sp>
      <p:pic>
        <p:nvPicPr>
          <p:cNvPr id="7" name="Picture 6">
            <a:extLst>
              <a:ext uri="{FF2B5EF4-FFF2-40B4-BE49-F238E27FC236}">
                <a16:creationId xmlns:a16="http://schemas.microsoft.com/office/drawing/2014/main" id="{D14F1465-3C13-478B-A3B9-6F6161E37779}"/>
              </a:ext>
            </a:extLst>
          </p:cNvPr>
          <p:cNvPicPr>
            <a:picLocks noChangeAspect="1"/>
          </p:cNvPicPr>
          <p:nvPr/>
        </p:nvPicPr>
        <p:blipFill>
          <a:blip r:embed="rId4"/>
          <a:stretch>
            <a:fillRect/>
          </a:stretch>
        </p:blipFill>
        <p:spPr>
          <a:xfrm>
            <a:off x="5093783" y="1919416"/>
            <a:ext cx="3434080" cy="3007359"/>
          </a:xfrm>
          <a:prstGeom prst="rect">
            <a:avLst/>
          </a:prstGeom>
        </p:spPr>
      </p:pic>
    </p:spTree>
    <p:extLst>
      <p:ext uri="{BB962C8B-B14F-4D97-AF65-F5344CB8AC3E}">
        <p14:creationId xmlns:p14="http://schemas.microsoft.com/office/powerpoint/2010/main" val="24556420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920" y="1181033"/>
            <a:ext cx="4938202" cy="789663"/>
          </a:xfrm>
        </p:spPr>
        <p:txBody>
          <a:bodyPr>
            <a:normAutofit fontScale="90000"/>
          </a:bodyPr>
          <a:lstStyle/>
          <a:p>
            <a:r>
              <a:rPr lang="en-US" sz="5300" dirty="0">
                <a:solidFill>
                  <a:srgbClr val="004B8C"/>
                </a:solidFill>
                <a:latin typeface="Calibri Light" panose="020F0302020204030204" pitchFamily="34" charset="0"/>
              </a:rPr>
              <a:t>TWM: Objectives </a:t>
            </a:r>
            <a:br>
              <a:rPr lang="en-US" dirty="0"/>
            </a:br>
            <a:endParaRPr lang="en-US" dirty="0"/>
          </a:p>
        </p:txBody>
      </p:sp>
      <p:pic>
        <p:nvPicPr>
          <p:cNvPr id="4" name="Picture 3"/>
          <p:cNvPicPr>
            <a:picLocks noChangeAspect="1"/>
          </p:cNvPicPr>
          <p:nvPr/>
        </p:nvPicPr>
        <p:blipFill>
          <a:blip r:embed="rId3"/>
          <a:stretch>
            <a:fillRect/>
          </a:stretch>
        </p:blipFill>
        <p:spPr>
          <a:xfrm>
            <a:off x="5932430" y="128588"/>
            <a:ext cx="2822693" cy="1060796"/>
          </a:xfrm>
          <a:prstGeom prst="rect">
            <a:avLst/>
          </a:prstGeom>
        </p:spPr>
      </p:pic>
      <p:sp>
        <p:nvSpPr>
          <p:cNvPr id="5" name="Content Placeholder 2"/>
          <p:cNvSpPr txBox="1">
            <a:spLocks/>
          </p:cNvSpPr>
          <p:nvPr/>
        </p:nvSpPr>
        <p:spPr>
          <a:xfrm>
            <a:off x="685800" y="2183637"/>
            <a:ext cx="7866174" cy="368985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buClr>
                <a:srgbClr val="004B8C"/>
              </a:buClr>
              <a:buFont typeface="Arial" panose="020B0604020202020204" pitchFamily="34" charset="0"/>
              <a:buChar char="•"/>
              <a:defRPr/>
            </a:pPr>
            <a:r>
              <a:rPr lang="en-US" sz="2400" dirty="0">
                <a:latin typeface="Calibri"/>
              </a:rPr>
              <a:t>Reduce the stigma of mental illness</a:t>
            </a:r>
          </a:p>
          <a:p>
            <a:pPr marL="457200" indent="-457200">
              <a:buClr>
                <a:srgbClr val="004B8C"/>
              </a:buClr>
              <a:buFont typeface="Arial" panose="020B0604020202020204" pitchFamily="34" charset="0"/>
              <a:buChar char="•"/>
              <a:defRPr/>
            </a:pPr>
            <a:r>
              <a:rPr lang="en-US" sz="2400" dirty="0">
                <a:latin typeface="Calibri"/>
              </a:rPr>
              <a:t>Promote mental health in the workplace</a:t>
            </a:r>
          </a:p>
          <a:p>
            <a:pPr marL="457200" indent="-457200">
              <a:buClr>
                <a:srgbClr val="004B8C"/>
              </a:buClr>
              <a:buFont typeface="Arial" panose="020B0604020202020204" pitchFamily="34" charset="0"/>
              <a:buChar char="•"/>
              <a:defRPr/>
            </a:pPr>
            <a:r>
              <a:rPr lang="en-US" sz="2400" dirty="0">
                <a:latin typeface="Calibri"/>
              </a:rPr>
              <a:t>Reconceptualize how people think and talk about mental health and mental illness</a:t>
            </a:r>
          </a:p>
          <a:p>
            <a:pPr marL="457200" indent="-457200">
              <a:buClr>
                <a:srgbClr val="004B8C"/>
              </a:buClr>
              <a:buFont typeface="Arial" panose="020B0604020202020204" pitchFamily="34" charset="0"/>
              <a:buChar char="•"/>
              <a:defRPr/>
            </a:pPr>
            <a:r>
              <a:rPr lang="en-US" sz="2400" dirty="0">
                <a:latin typeface="Calibri"/>
              </a:rPr>
              <a:t>Help people identify poor mental health in themselves and others</a:t>
            </a:r>
          </a:p>
          <a:p>
            <a:pPr marL="457200" indent="-457200">
              <a:buClr>
                <a:srgbClr val="004B8C"/>
              </a:buClr>
              <a:buFont typeface="Arial" panose="020B0604020202020204" pitchFamily="34" charset="0"/>
              <a:buChar char="•"/>
              <a:defRPr/>
            </a:pPr>
            <a:r>
              <a:rPr lang="en-US" sz="2400" dirty="0">
                <a:latin typeface="Calibri"/>
              </a:rPr>
              <a:t>Teach coping skills to manage stress and poor mental health, and increase resiliency</a:t>
            </a:r>
            <a:endParaRPr lang="en-CA" sz="2400" dirty="0">
              <a:latin typeface="Calibri"/>
            </a:endParaRPr>
          </a:p>
          <a:p>
            <a:pPr marL="457200" indent="-457200">
              <a:buClr>
                <a:srgbClr val="004B8C"/>
              </a:buClr>
              <a:buFont typeface="Arial" panose="020B0604020202020204" pitchFamily="34" charset="0"/>
              <a:buChar char="•"/>
              <a:defRPr/>
            </a:pPr>
            <a:r>
              <a:rPr lang="en-US" sz="2400" dirty="0">
                <a:latin typeface="Calibri"/>
              </a:rPr>
              <a:t>Create a more supportive environment for all</a:t>
            </a:r>
            <a:endParaRPr lang="en-CA" sz="2400" dirty="0">
              <a:latin typeface="Calibri"/>
            </a:endParaRPr>
          </a:p>
        </p:txBody>
      </p:sp>
      <p:pic>
        <p:nvPicPr>
          <p:cNvPr id="6" name="Picture 3">
            <a:extLst>
              <a:ext uri="{FF2B5EF4-FFF2-40B4-BE49-F238E27FC236}">
                <a16:creationId xmlns:a16="http://schemas.microsoft.com/office/drawing/2014/main" id="{EF5CBC23-8C87-4C70-B517-6DF96502E310}"/>
              </a:ext>
            </a:extLst>
          </p:cNvPr>
          <p:cNvPicPr>
            <a:picLocks noChangeAspect="1"/>
          </p:cNvPicPr>
          <p:nvPr/>
        </p:nvPicPr>
        <p:blipFill>
          <a:blip r:embed="rId4"/>
          <a:srcRect/>
          <a:stretch>
            <a:fillRect/>
          </a:stretch>
        </p:blipFill>
        <p:spPr bwMode="auto">
          <a:xfrm>
            <a:off x="6529494" y="5652736"/>
            <a:ext cx="2198049" cy="740214"/>
          </a:xfrm>
          <a:prstGeom prst="rect">
            <a:avLst/>
          </a:prstGeom>
          <a:noFill/>
          <a:ln w="9525">
            <a:noFill/>
            <a:miter lim="800000"/>
            <a:headEnd/>
            <a:tailEnd/>
          </a:ln>
        </p:spPr>
      </p:pic>
    </p:spTree>
    <p:extLst>
      <p:ext uri="{BB962C8B-B14F-4D97-AF65-F5344CB8AC3E}">
        <p14:creationId xmlns:p14="http://schemas.microsoft.com/office/powerpoint/2010/main" val="25810357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795" y="1189384"/>
            <a:ext cx="5653699" cy="948111"/>
          </a:xfrm>
        </p:spPr>
        <p:txBody>
          <a:bodyPr>
            <a:normAutofit fontScale="90000"/>
          </a:bodyPr>
          <a:lstStyle/>
          <a:p>
            <a:r>
              <a:rPr lang="en-US" sz="5300" dirty="0">
                <a:solidFill>
                  <a:srgbClr val="004B8C"/>
                </a:solidFill>
              </a:rPr>
              <a:t>TWM: </a:t>
            </a:r>
            <a:br>
              <a:rPr lang="en-US" sz="5300" dirty="0">
                <a:solidFill>
                  <a:srgbClr val="004B8C"/>
                </a:solidFill>
              </a:rPr>
            </a:br>
            <a:r>
              <a:rPr lang="en-US" sz="5300" dirty="0">
                <a:solidFill>
                  <a:srgbClr val="004B8C"/>
                </a:solidFill>
              </a:rPr>
              <a:t>Main Components</a:t>
            </a:r>
            <a:br>
              <a:rPr lang="en-US" dirty="0"/>
            </a:br>
            <a:endParaRPr lang="en-US" dirty="0"/>
          </a:p>
        </p:txBody>
      </p:sp>
      <p:pic>
        <p:nvPicPr>
          <p:cNvPr id="4" name="Picture 3"/>
          <p:cNvPicPr>
            <a:picLocks noChangeAspect="1"/>
          </p:cNvPicPr>
          <p:nvPr/>
        </p:nvPicPr>
        <p:blipFill>
          <a:blip r:embed="rId3"/>
          <a:stretch>
            <a:fillRect/>
          </a:stretch>
        </p:blipFill>
        <p:spPr>
          <a:xfrm>
            <a:off x="5932430" y="128588"/>
            <a:ext cx="2822693" cy="1060796"/>
          </a:xfrm>
          <a:prstGeom prst="rect">
            <a:avLst/>
          </a:prstGeom>
        </p:spPr>
      </p:pic>
      <p:sp>
        <p:nvSpPr>
          <p:cNvPr id="6" name="Subtitle 2"/>
          <p:cNvSpPr txBox="1"/>
          <p:nvPr/>
        </p:nvSpPr>
        <p:spPr>
          <a:xfrm>
            <a:off x="945372" y="2371795"/>
            <a:ext cx="6976813" cy="4243135"/>
          </a:xfrm>
          <a:prstGeom prst="rect">
            <a:avLst/>
          </a:prstGeom>
          <a:noFill/>
          <a:ln cap="flat">
            <a:noFill/>
          </a:ln>
        </p:spPr>
        <p:txBody>
          <a:bodyPr vert="horz" wrap="square" lIns="68580" tIns="34290" rIns="68580" bIns="34290" anchor="t" anchorCtr="0" compatLnSpc="1">
            <a:noAutofit/>
          </a:bodyPr>
          <a:lstStyle/>
          <a:p>
            <a:pPr defTabSz="342900">
              <a:spcBef>
                <a:spcPts val="450"/>
              </a:spcBef>
              <a:spcAft>
                <a:spcPts val="225"/>
              </a:spcAft>
              <a:buSzPct val="100000"/>
              <a:defRPr sz="1800" b="0" i="0" u="none" strike="noStrike" kern="0" cap="none" spc="0" baseline="0">
                <a:solidFill>
                  <a:srgbClr val="000000"/>
                </a:solidFill>
                <a:uFillTx/>
              </a:defRPr>
            </a:pPr>
            <a:r>
              <a:rPr lang="en-US" sz="2800" kern="0" dirty="0">
                <a:latin typeface="Calibri"/>
                <a:cs typeface="Calibri"/>
              </a:rPr>
              <a:t>Education-based program:</a:t>
            </a:r>
          </a:p>
          <a:p>
            <a:pPr marL="342900" indent="-342900" defTabSz="342900">
              <a:spcBef>
                <a:spcPts val="450"/>
              </a:spcBef>
              <a:spcAft>
                <a:spcPts val="225"/>
              </a:spcAft>
              <a:buClr>
                <a:srgbClr val="004B8C"/>
              </a:buClr>
              <a:buSzPct val="100000"/>
              <a:buFont typeface="Arial" panose="020B0604020202020204" pitchFamily="34" charset="0"/>
              <a:buChar char="•"/>
              <a:defRPr sz="1800" b="0" i="0" u="none" strike="noStrike" kern="0" cap="none" spc="0" baseline="0">
                <a:solidFill>
                  <a:srgbClr val="000000"/>
                </a:solidFill>
                <a:uFillTx/>
              </a:defRPr>
            </a:pPr>
            <a:r>
              <a:rPr lang="en-US" sz="2400" kern="0" dirty="0">
                <a:latin typeface="Calibri"/>
                <a:cs typeface="Calibri"/>
              </a:rPr>
              <a:t>Anti-stigma module and evidence-based content</a:t>
            </a:r>
          </a:p>
          <a:p>
            <a:pPr defTabSz="342900">
              <a:spcBef>
                <a:spcPts val="450"/>
              </a:spcBef>
              <a:spcAft>
                <a:spcPts val="225"/>
              </a:spcAft>
              <a:buSzPct val="100000"/>
              <a:defRPr sz="1800" b="0" i="0" u="none" strike="noStrike" kern="0" cap="none" spc="0" baseline="0">
                <a:solidFill>
                  <a:srgbClr val="000000"/>
                </a:solidFill>
                <a:uFillTx/>
              </a:defRPr>
            </a:pPr>
            <a:r>
              <a:rPr lang="en-US" sz="2400" kern="0" dirty="0">
                <a:latin typeface="Calibri"/>
                <a:cs typeface="Calibri"/>
              </a:rPr>
              <a:t>      	- Video-based contact, myth busting, facts, etc.</a:t>
            </a:r>
          </a:p>
          <a:p>
            <a:pPr defTabSz="342900">
              <a:spcBef>
                <a:spcPts val="450"/>
              </a:spcBef>
              <a:spcAft>
                <a:spcPts val="225"/>
              </a:spcAft>
              <a:buSzPct val="100000"/>
              <a:defRPr sz="1800" b="0" i="0" u="none" strike="noStrike" kern="0" cap="none" spc="0" baseline="0">
                <a:solidFill>
                  <a:srgbClr val="000000"/>
                </a:solidFill>
                <a:uFillTx/>
              </a:defRPr>
            </a:pPr>
            <a:endParaRPr lang="en-US" sz="2400" kern="0" dirty="0">
              <a:solidFill>
                <a:srgbClr val="004B8C"/>
              </a:solidFill>
              <a:latin typeface="Calibri"/>
              <a:cs typeface="Calibri"/>
            </a:endParaRPr>
          </a:p>
          <a:p>
            <a:pPr marL="342900" indent="-342900" defTabSz="342900">
              <a:spcBef>
                <a:spcPts val="450"/>
              </a:spcBef>
              <a:spcAft>
                <a:spcPts val="225"/>
              </a:spcAft>
              <a:buClr>
                <a:srgbClr val="004B8C"/>
              </a:buClr>
              <a:buSzPct val="100000"/>
              <a:buFont typeface="Arial" panose="020B0604020202020204" pitchFamily="34" charset="0"/>
              <a:buChar char="•"/>
              <a:defRPr sz="1800" b="0" i="0" u="none" strike="noStrike" kern="0" cap="none" spc="0" baseline="0">
                <a:solidFill>
                  <a:srgbClr val="000000"/>
                </a:solidFill>
                <a:uFillTx/>
              </a:defRPr>
            </a:pPr>
            <a:r>
              <a:rPr lang="en-US" sz="2400" kern="0" dirty="0">
                <a:latin typeface="Calibri"/>
                <a:cs typeface="Calibri"/>
              </a:rPr>
              <a:t>“Big 4” skills (SMART goal setting, mental rehearsal,    positive self-talk, diaphragmatic breathing)</a:t>
            </a:r>
          </a:p>
          <a:p>
            <a:pPr defTabSz="342900">
              <a:spcBef>
                <a:spcPts val="450"/>
              </a:spcBef>
              <a:spcAft>
                <a:spcPts val="225"/>
              </a:spcAft>
              <a:buSzPct val="100000"/>
              <a:defRPr sz="1800" b="0" i="0" u="none" strike="noStrike" kern="0" cap="none" spc="0" baseline="0">
                <a:solidFill>
                  <a:srgbClr val="000000"/>
                </a:solidFill>
                <a:uFillTx/>
              </a:defRPr>
            </a:pPr>
            <a:endParaRPr lang="en-US" sz="2400" kern="0" dirty="0">
              <a:solidFill>
                <a:srgbClr val="004B8C"/>
              </a:solidFill>
              <a:latin typeface="Calibri"/>
              <a:cs typeface="Calibri"/>
            </a:endParaRPr>
          </a:p>
          <a:p>
            <a:pPr marL="342900" indent="-342900" defTabSz="342900">
              <a:spcBef>
                <a:spcPts val="450"/>
              </a:spcBef>
              <a:spcAft>
                <a:spcPts val="225"/>
              </a:spcAft>
              <a:buClr>
                <a:srgbClr val="004B8C"/>
              </a:buClr>
              <a:buSzPct val="100000"/>
              <a:buFont typeface="Arial" panose="020B0604020202020204" pitchFamily="34" charset="0"/>
              <a:buChar char="•"/>
              <a:defRPr sz="1800" b="0" i="0" u="none" strike="noStrike" kern="0" cap="none" spc="0" baseline="0">
                <a:solidFill>
                  <a:srgbClr val="000000"/>
                </a:solidFill>
                <a:uFillTx/>
              </a:defRPr>
            </a:pPr>
            <a:r>
              <a:rPr lang="en-US" sz="2400" kern="0" dirty="0">
                <a:latin typeface="Calibri"/>
                <a:cs typeface="Calibri"/>
              </a:rPr>
              <a:t>Mental Health Continuum Model </a:t>
            </a:r>
          </a:p>
        </p:txBody>
      </p:sp>
      <p:pic>
        <p:nvPicPr>
          <p:cNvPr id="5" name="Picture 3">
            <a:extLst>
              <a:ext uri="{FF2B5EF4-FFF2-40B4-BE49-F238E27FC236}">
                <a16:creationId xmlns:a16="http://schemas.microsoft.com/office/drawing/2014/main" id="{682FB5EF-15F0-4C8B-9113-4AAA72D0CE3A}"/>
              </a:ext>
            </a:extLst>
          </p:cNvPr>
          <p:cNvPicPr>
            <a:picLocks noChangeAspect="1"/>
          </p:cNvPicPr>
          <p:nvPr/>
        </p:nvPicPr>
        <p:blipFill>
          <a:blip r:embed="rId4"/>
          <a:srcRect/>
          <a:stretch>
            <a:fillRect/>
          </a:stretch>
        </p:blipFill>
        <p:spPr bwMode="auto">
          <a:xfrm>
            <a:off x="6529494" y="5652736"/>
            <a:ext cx="2198049" cy="740214"/>
          </a:xfrm>
          <a:prstGeom prst="rect">
            <a:avLst/>
          </a:prstGeom>
          <a:noFill/>
          <a:ln w="9525">
            <a:noFill/>
            <a:miter lim="800000"/>
            <a:headEnd/>
            <a:tailEnd/>
          </a:ln>
        </p:spPr>
      </p:pic>
    </p:spTree>
    <p:extLst>
      <p:ext uri="{BB962C8B-B14F-4D97-AF65-F5344CB8AC3E}">
        <p14:creationId xmlns:p14="http://schemas.microsoft.com/office/powerpoint/2010/main" val="8716950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2817422" y="5107098"/>
            <a:ext cx="4161681" cy="429732"/>
          </a:xfrm>
          <a:prstGeom prst="rightArrow">
            <a:avLst/>
          </a:prstGeom>
          <a:solidFill>
            <a:schemeClr val="bg1">
              <a:lumMod val="50000"/>
            </a:schemeClr>
          </a:solidFill>
          <a:ln cap="rnd">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srgbClr val="4D4D4D"/>
                </a:solidFill>
                <a:effectLst/>
                <a:uLnTx/>
                <a:uFillTx/>
                <a:latin typeface="Georgia"/>
                <a:ea typeface="+mn-ea"/>
                <a:cs typeface="+mn-cs"/>
              </a:rPr>
              <a:t>Time</a:t>
            </a:r>
            <a:endParaRPr kumimoji="0" lang="en-CA" sz="1350" b="1" i="0" u="none" strike="noStrike" kern="1200" cap="none" spc="0" normalizeH="0" baseline="0" noProof="0">
              <a:ln>
                <a:noFill/>
              </a:ln>
              <a:solidFill>
                <a:srgbClr val="4D4D4D"/>
              </a:solidFill>
              <a:effectLst/>
              <a:uLnTx/>
              <a:uFillTx/>
              <a:latin typeface="Georgia"/>
              <a:ea typeface="+mn-ea"/>
              <a:cs typeface="+mn-cs"/>
            </a:endParaRPr>
          </a:p>
        </p:txBody>
      </p:sp>
      <p:grpSp>
        <p:nvGrpSpPr>
          <p:cNvPr id="4" name="Group 3"/>
          <p:cNvGrpSpPr/>
          <p:nvPr/>
        </p:nvGrpSpPr>
        <p:grpSpPr>
          <a:xfrm>
            <a:off x="2860360" y="2020314"/>
            <a:ext cx="1829924" cy="270030"/>
            <a:chOff x="-214644" y="2277290"/>
            <a:chExt cx="2902148" cy="864085"/>
          </a:xfrm>
          <a:solidFill>
            <a:srgbClr val="0070C0"/>
          </a:solidFill>
        </p:grpSpPr>
        <p:sp>
          <p:nvSpPr>
            <p:cNvPr id="5" name="Rectangle 4"/>
            <p:cNvSpPr/>
            <p:nvPr/>
          </p:nvSpPr>
          <p:spPr>
            <a:xfrm rot="16200000">
              <a:off x="804387" y="1258259"/>
              <a:ext cx="864085" cy="2902148"/>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ectangle 5"/>
            <p:cNvSpPr/>
            <p:nvPr/>
          </p:nvSpPr>
          <p:spPr>
            <a:xfrm rot="21600000">
              <a:off x="-214644" y="2277290"/>
              <a:ext cx="2902148" cy="86408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marL="0" marR="0" lvl="0" indent="0" algn="ctr" defTabSz="1000125" rtl="0" eaLnBrk="1" fontAlgn="auto" latinLnBrk="0" hangingPunct="1">
                <a:lnSpc>
                  <a:spcPct val="90000"/>
                </a:lnSpc>
                <a:spcBef>
                  <a:spcPct val="0"/>
                </a:spcBef>
                <a:spcAft>
                  <a:spcPct val="35000"/>
                </a:spcAft>
                <a:buClrTx/>
                <a:buSzTx/>
                <a:buFontTx/>
                <a:buNone/>
                <a:tabLst/>
                <a:defRPr/>
              </a:pPr>
              <a:endParaRPr kumimoji="0" lang="fr-CA" sz="2250" b="0" i="0" u="none" strike="noStrike" kern="1200" cap="none" spc="0" normalizeH="0" baseline="0" noProof="0">
                <a:ln>
                  <a:noFill/>
                </a:ln>
                <a:solidFill>
                  <a:srgbClr val="0070C0"/>
                </a:solidFill>
                <a:effectLst/>
                <a:uLnTx/>
                <a:uFillTx/>
                <a:latin typeface="Georgia"/>
                <a:ea typeface="+mn-ea"/>
                <a:cs typeface="+mn-cs"/>
              </a:endParaRPr>
            </a:p>
          </p:txBody>
        </p:sp>
      </p:grpSp>
      <p:grpSp>
        <p:nvGrpSpPr>
          <p:cNvPr id="7" name="Group 6"/>
          <p:cNvGrpSpPr/>
          <p:nvPr/>
        </p:nvGrpSpPr>
        <p:grpSpPr>
          <a:xfrm>
            <a:off x="4683697" y="1885936"/>
            <a:ext cx="2318573" cy="539213"/>
            <a:chOff x="2689082" y="1855386"/>
            <a:chExt cx="2850780" cy="1723673"/>
          </a:xfrm>
          <a:solidFill>
            <a:srgbClr val="0070C0"/>
          </a:solidFill>
        </p:grpSpPr>
        <p:sp>
          <p:nvSpPr>
            <p:cNvPr id="8" name="Up Arrow 7"/>
            <p:cNvSpPr/>
            <p:nvPr/>
          </p:nvSpPr>
          <p:spPr>
            <a:xfrm rot="5400000">
              <a:off x="3252635" y="1291833"/>
              <a:ext cx="1723673" cy="2850780"/>
            </a:xfrm>
            <a:prstGeom prst="upArrow">
              <a:avLst>
                <a:gd name="adj1" fmla="val 50000"/>
                <a:gd name="adj2" fmla="val 35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Up Arrow 6"/>
            <p:cNvSpPr/>
            <p:nvPr/>
          </p:nvSpPr>
          <p:spPr>
            <a:xfrm>
              <a:off x="2689082" y="2286305"/>
              <a:ext cx="2549137" cy="86183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marL="0" marR="0" lvl="0" indent="0" algn="ctr" defTabSz="1000125" rtl="0" eaLnBrk="1" fontAlgn="auto" latinLnBrk="0" hangingPunct="1">
                <a:lnSpc>
                  <a:spcPct val="90000"/>
                </a:lnSpc>
                <a:spcBef>
                  <a:spcPct val="0"/>
                </a:spcBef>
                <a:spcAft>
                  <a:spcPct val="35000"/>
                </a:spcAft>
                <a:buClrTx/>
                <a:buSzTx/>
                <a:buFontTx/>
                <a:buNone/>
                <a:tabLst/>
                <a:defRPr/>
              </a:pPr>
              <a:endParaRPr kumimoji="0" lang="fr-CA" sz="2250" b="0" i="0" u="none" strike="noStrike" kern="1200" cap="none" spc="0" normalizeH="0" baseline="0" noProof="0">
                <a:ln>
                  <a:noFill/>
                </a:ln>
                <a:solidFill>
                  <a:prstClr val="white"/>
                </a:solidFill>
                <a:effectLst/>
                <a:uLnTx/>
                <a:uFillTx/>
                <a:latin typeface="Georgia"/>
                <a:ea typeface="+mn-ea"/>
                <a:cs typeface="+mn-cs"/>
              </a:endParaRPr>
            </a:p>
          </p:txBody>
        </p:sp>
      </p:grpSp>
      <p:cxnSp>
        <p:nvCxnSpPr>
          <p:cNvPr id="10" name="Connecteur droit 3"/>
          <p:cNvCxnSpPr/>
          <p:nvPr/>
        </p:nvCxnSpPr>
        <p:spPr>
          <a:xfrm>
            <a:off x="3071420" y="1939095"/>
            <a:ext cx="0" cy="486055"/>
          </a:xfrm>
          <a:prstGeom prst="line">
            <a:avLst/>
          </a:prstGeom>
          <a:ln w="381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Connecteur droit 6"/>
          <p:cNvCxnSpPr/>
          <p:nvPr/>
        </p:nvCxnSpPr>
        <p:spPr>
          <a:xfrm flipH="1">
            <a:off x="3611990" y="1845219"/>
            <a:ext cx="4184" cy="1312885"/>
          </a:xfrm>
          <a:prstGeom prst="line">
            <a:avLst/>
          </a:prstGeom>
          <a:ln w="381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necteur droit 7"/>
          <p:cNvCxnSpPr/>
          <p:nvPr/>
        </p:nvCxnSpPr>
        <p:spPr>
          <a:xfrm flipH="1">
            <a:off x="3263776" y="1885934"/>
            <a:ext cx="9212" cy="1311744"/>
          </a:xfrm>
          <a:prstGeom prst="line">
            <a:avLst/>
          </a:prstGeom>
          <a:ln w="381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necteur droit 8"/>
          <p:cNvCxnSpPr/>
          <p:nvPr/>
        </p:nvCxnSpPr>
        <p:spPr>
          <a:xfrm flipH="1">
            <a:off x="3950173" y="1877447"/>
            <a:ext cx="9186" cy="1280655"/>
          </a:xfrm>
          <a:prstGeom prst="line">
            <a:avLst/>
          </a:prstGeom>
          <a:ln w="38100" cmpd="sng">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2817423" y="4192686"/>
            <a:ext cx="1829924" cy="270030"/>
            <a:chOff x="-214644" y="2277290"/>
            <a:chExt cx="2902148" cy="864085"/>
          </a:xfrm>
          <a:solidFill>
            <a:srgbClr val="0070C0"/>
          </a:solidFill>
        </p:grpSpPr>
        <p:sp>
          <p:nvSpPr>
            <p:cNvPr id="15" name="Rectangle 14"/>
            <p:cNvSpPr/>
            <p:nvPr/>
          </p:nvSpPr>
          <p:spPr>
            <a:xfrm rot="16200000">
              <a:off x="804387" y="1258259"/>
              <a:ext cx="864085" cy="2902148"/>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ectangle 15"/>
            <p:cNvSpPr/>
            <p:nvPr/>
          </p:nvSpPr>
          <p:spPr>
            <a:xfrm rot="21600000">
              <a:off x="-214644" y="2277290"/>
              <a:ext cx="2902148" cy="86408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marL="0" marR="0" lvl="0" indent="0" algn="ctr" defTabSz="1000125" rtl="0" eaLnBrk="1" fontAlgn="auto" latinLnBrk="0" hangingPunct="1">
                <a:lnSpc>
                  <a:spcPct val="90000"/>
                </a:lnSpc>
                <a:spcBef>
                  <a:spcPct val="0"/>
                </a:spcBef>
                <a:spcAft>
                  <a:spcPct val="35000"/>
                </a:spcAft>
                <a:buClrTx/>
                <a:buSzTx/>
                <a:buFontTx/>
                <a:buNone/>
                <a:tabLst/>
                <a:defRPr/>
              </a:pPr>
              <a:endParaRPr kumimoji="0" lang="fr-CA" sz="2250" b="1" i="0" u="none" strike="noStrike" kern="1200" cap="none" spc="0" normalizeH="0" baseline="0" noProof="0">
                <a:ln>
                  <a:noFill/>
                </a:ln>
                <a:solidFill>
                  <a:prstClr val="white"/>
                </a:solidFill>
                <a:effectLst/>
                <a:uLnTx/>
                <a:uFillTx/>
                <a:latin typeface="Georgia"/>
                <a:ea typeface="+mn-ea"/>
                <a:cs typeface="+mn-cs"/>
              </a:endParaRPr>
            </a:p>
          </p:txBody>
        </p:sp>
      </p:grpSp>
      <p:grpSp>
        <p:nvGrpSpPr>
          <p:cNvPr id="17" name="Group 16"/>
          <p:cNvGrpSpPr/>
          <p:nvPr/>
        </p:nvGrpSpPr>
        <p:grpSpPr>
          <a:xfrm>
            <a:off x="4683697" y="4065114"/>
            <a:ext cx="2318573" cy="539213"/>
            <a:chOff x="2689081" y="1855386"/>
            <a:chExt cx="3650936" cy="1723673"/>
          </a:xfrm>
          <a:solidFill>
            <a:srgbClr val="0070C0"/>
          </a:solidFill>
        </p:grpSpPr>
        <p:sp>
          <p:nvSpPr>
            <p:cNvPr id="18" name="Up Arrow 17"/>
            <p:cNvSpPr/>
            <p:nvPr/>
          </p:nvSpPr>
          <p:spPr>
            <a:xfrm rot="5400000">
              <a:off x="3652712" y="891755"/>
              <a:ext cx="1723673" cy="3650936"/>
            </a:xfrm>
            <a:prstGeom prst="upArrow">
              <a:avLst>
                <a:gd name="adj1" fmla="val 50000"/>
                <a:gd name="adj2" fmla="val 35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Up Arrow 6"/>
            <p:cNvSpPr/>
            <p:nvPr/>
          </p:nvSpPr>
          <p:spPr>
            <a:xfrm>
              <a:off x="2689082" y="2286305"/>
              <a:ext cx="2549137" cy="86183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marL="0" marR="0" lvl="0" indent="0" algn="ctr" defTabSz="1000125" rtl="0" eaLnBrk="1" fontAlgn="auto" latinLnBrk="0" hangingPunct="1">
                <a:lnSpc>
                  <a:spcPct val="90000"/>
                </a:lnSpc>
                <a:spcBef>
                  <a:spcPct val="0"/>
                </a:spcBef>
                <a:spcAft>
                  <a:spcPct val="35000"/>
                </a:spcAft>
                <a:buClrTx/>
                <a:buSzTx/>
                <a:buFontTx/>
                <a:buNone/>
                <a:tabLst/>
                <a:defRPr/>
              </a:pPr>
              <a:endParaRPr kumimoji="0" lang="fr-CA" sz="2250" b="1" i="0" u="none" strike="noStrike" kern="1200" cap="none" spc="0" normalizeH="0" baseline="0" noProof="0">
                <a:ln>
                  <a:noFill/>
                </a:ln>
                <a:solidFill>
                  <a:prstClr val="white"/>
                </a:solidFill>
                <a:effectLst/>
                <a:uLnTx/>
                <a:uFillTx/>
                <a:latin typeface="Georgia"/>
                <a:ea typeface="+mn-ea"/>
                <a:cs typeface="+mn-cs"/>
              </a:endParaRPr>
            </a:p>
          </p:txBody>
        </p:sp>
      </p:grpSp>
      <p:cxnSp>
        <p:nvCxnSpPr>
          <p:cNvPr id="20" name="Connecteur droit 3"/>
          <p:cNvCxnSpPr/>
          <p:nvPr/>
        </p:nvCxnSpPr>
        <p:spPr>
          <a:xfrm>
            <a:off x="3071420" y="4118273"/>
            <a:ext cx="0" cy="486055"/>
          </a:xfrm>
          <a:prstGeom prst="line">
            <a:avLst/>
          </a:prstGeom>
          <a:ln w="381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Connecteur droit 6"/>
          <p:cNvCxnSpPr/>
          <p:nvPr/>
        </p:nvCxnSpPr>
        <p:spPr>
          <a:xfrm>
            <a:off x="5366321" y="4118271"/>
            <a:ext cx="5928" cy="861171"/>
          </a:xfrm>
          <a:prstGeom prst="line">
            <a:avLst/>
          </a:prstGeom>
          <a:ln w="381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Connecteur droit 7"/>
          <p:cNvCxnSpPr/>
          <p:nvPr/>
        </p:nvCxnSpPr>
        <p:spPr>
          <a:xfrm>
            <a:off x="5100915" y="4050068"/>
            <a:ext cx="9665" cy="759653"/>
          </a:xfrm>
          <a:prstGeom prst="line">
            <a:avLst/>
          </a:prstGeom>
          <a:ln w="381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8"/>
          <p:cNvCxnSpPr/>
          <p:nvPr/>
        </p:nvCxnSpPr>
        <p:spPr>
          <a:xfrm>
            <a:off x="5681277" y="4034179"/>
            <a:ext cx="12028" cy="693308"/>
          </a:xfrm>
          <a:prstGeom prst="line">
            <a:avLst/>
          </a:prstGeom>
          <a:ln w="381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3337218" y="2367972"/>
            <a:ext cx="477728" cy="520969"/>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3628275" y="2305614"/>
            <a:ext cx="1156530" cy="583326"/>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4281070" y="2290344"/>
            <a:ext cx="1701566" cy="598596"/>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cxnSpLocks/>
            <a:stCxn id="32" idx="0"/>
          </p:cNvCxnSpPr>
          <p:nvPr/>
        </p:nvCxnSpPr>
        <p:spPr>
          <a:xfrm flipH="1" flipV="1">
            <a:off x="2939487" y="2319256"/>
            <a:ext cx="179206" cy="644382"/>
          </a:xfrm>
          <a:prstGeom prst="straightConnector1">
            <a:avLst/>
          </a:prstGeom>
          <a:ln w="190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2" idx="2"/>
          </p:cNvCxnSpPr>
          <p:nvPr/>
        </p:nvCxnSpPr>
        <p:spPr>
          <a:xfrm flipH="1">
            <a:off x="2931925" y="3460250"/>
            <a:ext cx="186768" cy="701981"/>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366115" y="3483424"/>
            <a:ext cx="730221" cy="692728"/>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220156" y="3483424"/>
            <a:ext cx="152093" cy="692728"/>
          </a:xfrm>
          <a:prstGeom prst="straightConnector1">
            <a:avLst/>
          </a:prstGeom>
          <a:ln w="190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5732051" y="3493414"/>
            <a:ext cx="250585" cy="682737"/>
          </a:xfrm>
          <a:prstGeom prst="straightConnector1">
            <a:avLst/>
          </a:prstGeom>
          <a:ln w="190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Légende sans bordure 1 12"/>
          <p:cNvSpPr/>
          <p:nvPr/>
        </p:nvSpPr>
        <p:spPr>
          <a:xfrm>
            <a:off x="2686377" y="2963638"/>
            <a:ext cx="864632" cy="4966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CA" sz="1350" b="1" i="0" u="none" strike="noStrike" kern="1200" cap="none" spc="0" normalizeH="0" baseline="0" noProof="0" dirty="0" err="1">
                <a:ln>
                  <a:noFill/>
                </a:ln>
                <a:solidFill>
                  <a:srgbClr val="4D4D4D"/>
                </a:solidFill>
                <a:effectLst/>
                <a:uLnTx/>
                <a:uFillTx/>
                <a:latin typeface="Georgia"/>
                <a:ea typeface="+mn-ea"/>
                <a:cs typeface="+mn-cs"/>
              </a:rPr>
              <a:t>Injury</a:t>
            </a:r>
            <a:endParaRPr kumimoji="0" lang="fr-CA" sz="1350" b="1" i="0" u="none" strike="noStrike" kern="1200" cap="none" spc="0" normalizeH="0" baseline="0" noProof="0" dirty="0">
              <a:ln>
                <a:noFill/>
              </a:ln>
              <a:solidFill>
                <a:srgbClr val="4D4D4D"/>
              </a:solidFill>
              <a:effectLst/>
              <a:uLnTx/>
              <a:uFillTx/>
              <a:latin typeface="Georgia"/>
              <a:ea typeface="+mn-ea"/>
              <a:cs typeface="+mn-cs"/>
            </a:endParaRPr>
          </a:p>
        </p:txBody>
      </p:sp>
      <p:sp>
        <p:nvSpPr>
          <p:cNvPr id="33" name="Légende sans bordure 1 14"/>
          <p:cNvSpPr/>
          <p:nvPr/>
        </p:nvSpPr>
        <p:spPr>
          <a:xfrm>
            <a:off x="3576081" y="2888940"/>
            <a:ext cx="1153827" cy="5996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CA" sz="1350" b="1" i="0" u="none" strike="noStrike" kern="1200" cap="none" spc="0" normalizeH="0" baseline="0" noProof="0">
                <a:ln>
                  <a:noFill/>
                </a:ln>
                <a:solidFill>
                  <a:srgbClr val="4D4D4D"/>
                </a:solidFill>
                <a:effectLst/>
                <a:uLnTx/>
                <a:uFillTx/>
                <a:latin typeface="Georgia"/>
                <a:ea typeface="+mn-ea"/>
                <a:cs typeface="+mn-cs"/>
              </a:rPr>
              <a:t>Diagnoses</a:t>
            </a:r>
          </a:p>
        </p:txBody>
      </p:sp>
      <p:sp>
        <p:nvSpPr>
          <p:cNvPr id="34" name="Légende sans bordure 1 16"/>
          <p:cNvSpPr/>
          <p:nvPr/>
        </p:nvSpPr>
        <p:spPr>
          <a:xfrm>
            <a:off x="4754980" y="2883726"/>
            <a:ext cx="1227654" cy="5996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CA" sz="1350" b="1" i="0" u="none" strike="noStrike" kern="1200" cap="none" spc="0" normalizeH="0" baseline="0" noProof="0">
                <a:ln>
                  <a:noFill/>
                </a:ln>
                <a:solidFill>
                  <a:srgbClr val="4D4D4D"/>
                </a:solidFill>
                <a:effectLst/>
                <a:uLnTx/>
                <a:uFillTx/>
                <a:latin typeface="Georgia"/>
                <a:ea typeface="+mn-ea"/>
                <a:cs typeface="+mn-cs"/>
              </a:rPr>
              <a:t>Treatment</a:t>
            </a:r>
          </a:p>
        </p:txBody>
      </p:sp>
      <p:sp>
        <p:nvSpPr>
          <p:cNvPr id="35" name="Légende sans bordure 1 17"/>
          <p:cNvSpPr/>
          <p:nvPr/>
        </p:nvSpPr>
        <p:spPr>
          <a:xfrm>
            <a:off x="5982634" y="2888941"/>
            <a:ext cx="1019636" cy="6044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CA" sz="1350" b="1" i="0" u="none" strike="noStrike" kern="1200" cap="none" spc="0" normalizeH="0" baseline="0" noProof="0">
                <a:ln>
                  <a:noFill/>
                </a:ln>
                <a:solidFill>
                  <a:srgbClr val="4D4D4D"/>
                </a:solidFill>
                <a:effectLst/>
                <a:uLnTx/>
                <a:uFillTx/>
                <a:latin typeface="Georgia"/>
                <a:ea typeface="+mn-ea"/>
                <a:cs typeface="+mn-cs"/>
              </a:rPr>
              <a:t>Return to Work</a:t>
            </a:r>
          </a:p>
        </p:txBody>
      </p:sp>
      <p:sp>
        <p:nvSpPr>
          <p:cNvPr id="36" name="TextBox 35"/>
          <p:cNvSpPr txBox="1"/>
          <p:nvPr/>
        </p:nvSpPr>
        <p:spPr>
          <a:xfrm>
            <a:off x="2942411" y="1291527"/>
            <a:ext cx="3684790" cy="79252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CA" sz="3200" b="1" i="0" u="none" strike="noStrike" kern="1200" cap="none" spc="0" normalizeH="0" baseline="0" noProof="0" dirty="0">
                <a:ln>
                  <a:noFill/>
                </a:ln>
                <a:solidFill>
                  <a:srgbClr val="004B8C"/>
                </a:solidFill>
                <a:effectLst/>
                <a:uLnTx/>
                <a:uFillTx/>
                <a:latin typeface="Calibri Light" panose="020F0302020204030204" pitchFamily="34" charset="0"/>
                <a:cs typeface="Calibri Light" panose="020F0302020204030204" pitchFamily="34" charset="0"/>
              </a:rPr>
              <a:t>Physical </a:t>
            </a:r>
            <a:r>
              <a:rPr kumimoji="0" lang="fr-CA" sz="3200" b="1" i="0" u="none" strike="noStrike" kern="1200" cap="none" spc="0" normalizeH="0" baseline="0" noProof="0" dirty="0" err="1">
                <a:ln>
                  <a:noFill/>
                </a:ln>
                <a:solidFill>
                  <a:srgbClr val="004B8C"/>
                </a:solidFill>
                <a:effectLst/>
                <a:uLnTx/>
                <a:uFillTx/>
                <a:latin typeface="Calibri Light" panose="020F0302020204030204" pitchFamily="34" charset="0"/>
                <a:cs typeface="Calibri Light" panose="020F0302020204030204" pitchFamily="34" charset="0"/>
              </a:rPr>
              <a:t>Injury</a:t>
            </a:r>
            <a:r>
              <a:rPr kumimoji="0" lang="fr-CA" sz="3200" b="1" i="0" u="none" strike="noStrike" kern="1200" cap="none" spc="0" normalizeH="0" baseline="0" noProof="0" dirty="0">
                <a:ln>
                  <a:noFill/>
                </a:ln>
                <a:solidFill>
                  <a:srgbClr val="004B8C"/>
                </a:solidFill>
                <a:effectLst/>
                <a:uLnTx/>
                <a:uFillTx/>
                <a:latin typeface="Calibri Light" panose="020F0302020204030204" pitchFamily="34" charset="0"/>
                <a:cs typeface="Calibri Light" panose="020F0302020204030204" pitchFamily="34" charset="0"/>
              </a:rPr>
              <a:t>/</a:t>
            </a:r>
            <a:r>
              <a:rPr kumimoji="0" lang="fr-CA" sz="3200" b="1" i="0" u="none" strike="noStrike" kern="1200" cap="none" spc="0" normalizeH="0" baseline="0" noProof="0" dirty="0" err="1">
                <a:ln>
                  <a:noFill/>
                </a:ln>
                <a:solidFill>
                  <a:srgbClr val="004B8C"/>
                </a:solidFill>
                <a:effectLst/>
                <a:uLnTx/>
                <a:uFillTx/>
                <a:latin typeface="Calibri Light" panose="020F0302020204030204" pitchFamily="34" charset="0"/>
                <a:cs typeface="Calibri Light" panose="020F0302020204030204" pitchFamily="34" charset="0"/>
              </a:rPr>
              <a:t>Illness</a:t>
            </a:r>
            <a:endParaRPr kumimoji="0" lang="fr-CA" sz="3200" b="1" i="0" u="none" strike="noStrike" kern="1200" cap="none" spc="0" normalizeH="0" baseline="0" noProof="0" dirty="0">
              <a:ln>
                <a:noFill/>
              </a:ln>
              <a:solidFill>
                <a:srgbClr val="004B8C"/>
              </a:solidFill>
              <a:effectLst/>
              <a:uLnTx/>
              <a:uFillTx/>
              <a:latin typeface="Calibri Light" panose="020F0302020204030204" pitchFamily="34" charset="0"/>
              <a:cs typeface="Calibri Light" panose="020F03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dirty="0">
              <a:ln>
                <a:noFill/>
              </a:ln>
              <a:solidFill>
                <a:srgbClr val="0070C0"/>
              </a:solidFill>
              <a:effectLst/>
              <a:uLnTx/>
              <a:uFillTx/>
              <a:latin typeface="Georgia"/>
              <a:ea typeface="+mn-ea"/>
              <a:cs typeface="+mn-cs"/>
            </a:endParaRPr>
          </a:p>
        </p:txBody>
      </p:sp>
      <p:sp>
        <p:nvSpPr>
          <p:cNvPr id="37" name="TextBox 36"/>
          <p:cNvSpPr txBox="1"/>
          <p:nvPr/>
        </p:nvSpPr>
        <p:spPr>
          <a:xfrm>
            <a:off x="3337218" y="4682853"/>
            <a:ext cx="2800713" cy="66941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CA" sz="2400" b="1" i="0" u="none" strike="noStrike" kern="1200" cap="none" spc="0" normalizeH="0" baseline="0" noProof="0" dirty="0">
                <a:ln>
                  <a:noFill/>
                </a:ln>
                <a:solidFill>
                  <a:srgbClr val="004B8C"/>
                </a:solidFill>
                <a:effectLst/>
                <a:uLnTx/>
                <a:uFillTx/>
                <a:latin typeface="Calibri Light" panose="020F0302020204030204" pitchFamily="34" charset="0"/>
                <a:cs typeface="Calibri Light" panose="020F0302020204030204" pitchFamily="34" charset="0"/>
              </a:rPr>
              <a:t>Mental </a:t>
            </a:r>
            <a:r>
              <a:rPr kumimoji="0" lang="fr-CA" sz="2400" b="1" i="0" u="none" strike="noStrike" kern="1200" cap="none" spc="0" normalizeH="0" baseline="0" noProof="0" dirty="0" err="1">
                <a:ln>
                  <a:noFill/>
                </a:ln>
                <a:solidFill>
                  <a:srgbClr val="004B8C"/>
                </a:solidFill>
                <a:effectLst/>
                <a:uLnTx/>
                <a:uFillTx/>
                <a:latin typeface="Calibri Light" panose="020F0302020204030204" pitchFamily="34" charset="0"/>
                <a:cs typeface="Calibri Light" panose="020F0302020204030204" pitchFamily="34" charset="0"/>
              </a:rPr>
              <a:t>Injury</a:t>
            </a:r>
            <a:r>
              <a:rPr kumimoji="0" lang="fr-CA" sz="2400" b="1" i="0" u="none" strike="noStrike" kern="1200" cap="none" spc="0" normalizeH="0" baseline="0" noProof="0" dirty="0">
                <a:ln>
                  <a:noFill/>
                </a:ln>
                <a:solidFill>
                  <a:srgbClr val="004B8C"/>
                </a:solidFill>
                <a:effectLst/>
                <a:uLnTx/>
                <a:uFillTx/>
                <a:latin typeface="Calibri Light" panose="020F0302020204030204" pitchFamily="34" charset="0"/>
                <a:cs typeface="Calibri Light" panose="020F0302020204030204" pitchFamily="34" charset="0"/>
              </a:rPr>
              <a:t>/</a:t>
            </a:r>
            <a:r>
              <a:rPr kumimoji="0" lang="fr-CA" sz="2400" b="1" i="0" u="none" strike="noStrike" kern="1200" cap="none" spc="0" normalizeH="0" baseline="0" noProof="0" dirty="0" err="1">
                <a:ln>
                  <a:noFill/>
                </a:ln>
                <a:solidFill>
                  <a:srgbClr val="004B8C"/>
                </a:solidFill>
                <a:effectLst/>
                <a:uLnTx/>
                <a:uFillTx/>
                <a:latin typeface="Calibri Light" panose="020F0302020204030204" pitchFamily="34" charset="0"/>
                <a:cs typeface="Calibri Light" panose="020F0302020204030204" pitchFamily="34" charset="0"/>
              </a:rPr>
              <a:t>Illness</a:t>
            </a:r>
            <a:endParaRPr kumimoji="0" lang="fr-CA" sz="2400" b="1" i="0" u="none" strike="noStrike" kern="1200" cap="none" spc="0" normalizeH="0" baseline="0" noProof="0" dirty="0">
              <a:ln>
                <a:noFill/>
              </a:ln>
              <a:solidFill>
                <a:srgbClr val="004B8C"/>
              </a:solidFill>
              <a:effectLst/>
              <a:uLnTx/>
              <a:uFillTx/>
              <a:latin typeface="Calibri Light" panose="020F0302020204030204" pitchFamily="34" charset="0"/>
              <a:cs typeface="Calibri Light" panose="020F03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dirty="0">
              <a:ln>
                <a:noFill/>
              </a:ln>
              <a:solidFill>
                <a:srgbClr val="0070C0"/>
              </a:solidFill>
              <a:effectLst/>
              <a:uLnTx/>
              <a:uFillTx/>
              <a:latin typeface="Georgia"/>
              <a:ea typeface="+mn-ea"/>
              <a:cs typeface="+mn-cs"/>
            </a:endParaRPr>
          </a:p>
        </p:txBody>
      </p:sp>
      <p:sp>
        <p:nvSpPr>
          <p:cNvPr id="38" name="Rounded Rectangle 37"/>
          <p:cNvSpPr/>
          <p:nvPr/>
        </p:nvSpPr>
        <p:spPr>
          <a:xfrm>
            <a:off x="2109744" y="1910754"/>
            <a:ext cx="388008" cy="3625357"/>
          </a:xfrm>
          <a:prstGeom prst="roundRect">
            <a:avLst/>
          </a:prstGeom>
          <a:solidFill>
            <a:schemeClr val="bg1">
              <a:lumMod val="6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srgbClr val="4D4D4D"/>
                </a:solidFill>
                <a:effectLst/>
                <a:uLnTx/>
                <a:uFillTx/>
                <a:latin typeface="Georgia"/>
                <a:ea typeface="+mn-ea"/>
                <a:cs typeface="+mn-cs"/>
              </a:rPr>
              <a:t>INCIDENT</a:t>
            </a:r>
            <a:endParaRPr kumimoji="0" lang="en-CA" sz="1350" b="1" i="0" u="none" strike="noStrike" kern="1200" cap="none" spc="0" normalizeH="0" baseline="0" noProof="0">
              <a:ln>
                <a:noFill/>
              </a:ln>
              <a:solidFill>
                <a:srgbClr val="4D4D4D"/>
              </a:solidFill>
              <a:effectLst/>
              <a:uLnTx/>
              <a:uFillTx/>
              <a:latin typeface="Georgia"/>
              <a:ea typeface="+mn-ea"/>
              <a:cs typeface="+mn-cs"/>
            </a:endParaRPr>
          </a:p>
        </p:txBody>
      </p:sp>
      <p:pic>
        <p:nvPicPr>
          <p:cNvPr id="39" name="Picture 38"/>
          <p:cNvPicPr>
            <a:picLocks noChangeAspect="1"/>
          </p:cNvPicPr>
          <p:nvPr/>
        </p:nvPicPr>
        <p:blipFill>
          <a:blip r:embed="rId3"/>
          <a:stretch>
            <a:fillRect/>
          </a:stretch>
        </p:blipFill>
        <p:spPr>
          <a:xfrm>
            <a:off x="6302560" y="319077"/>
            <a:ext cx="2286000" cy="859102"/>
          </a:xfrm>
          <a:prstGeom prst="rect">
            <a:avLst/>
          </a:prstGeom>
        </p:spPr>
      </p:pic>
      <p:sp>
        <p:nvSpPr>
          <p:cNvPr id="2" name="TextBox 1">
            <a:extLst>
              <a:ext uri="{FF2B5EF4-FFF2-40B4-BE49-F238E27FC236}">
                <a16:creationId xmlns:a16="http://schemas.microsoft.com/office/drawing/2014/main" id="{9462F15F-7868-4B03-B25B-A77235B99B91}"/>
              </a:ext>
            </a:extLst>
          </p:cNvPr>
          <p:cNvSpPr txBox="1"/>
          <p:nvPr/>
        </p:nvSpPr>
        <p:spPr>
          <a:xfrm>
            <a:off x="449070" y="5670914"/>
            <a:ext cx="7664000"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000" b="1" i="1" u="none" strike="noStrike" kern="1200" cap="none" spc="0" normalizeH="0" baseline="0" noProof="0" dirty="0">
                <a:ln>
                  <a:noFill/>
                </a:ln>
                <a:solidFill>
                  <a:prstClr val="black"/>
                </a:solidFill>
                <a:effectLst/>
                <a:uLnTx/>
                <a:uFillTx/>
                <a:latin typeface="Georgia"/>
                <a:ea typeface="+mn-ea"/>
                <a:cs typeface="+mn-cs"/>
              </a:rPr>
              <a:t>Wang PS, Berglund P, </a:t>
            </a:r>
            <a:r>
              <a:rPr kumimoji="0" lang="en-CA" sz="1000" b="1" i="1" u="none" strike="noStrike" kern="1200" cap="none" spc="0" normalizeH="0" baseline="0" noProof="0" dirty="0" err="1">
                <a:ln>
                  <a:noFill/>
                </a:ln>
                <a:solidFill>
                  <a:prstClr val="black"/>
                </a:solidFill>
                <a:effectLst/>
                <a:uLnTx/>
                <a:uFillTx/>
                <a:latin typeface="Georgia"/>
                <a:ea typeface="+mn-ea"/>
                <a:cs typeface="+mn-cs"/>
              </a:rPr>
              <a:t>Olfson</a:t>
            </a:r>
            <a:r>
              <a:rPr kumimoji="0" lang="en-CA" sz="1000" b="1" i="1" u="none" strike="noStrike" kern="1200" cap="none" spc="0" normalizeH="0" baseline="0" noProof="0" dirty="0">
                <a:ln>
                  <a:noFill/>
                </a:ln>
                <a:solidFill>
                  <a:prstClr val="black"/>
                </a:solidFill>
                <a:effectLst/>
                <a:uLnTx/>
                <a:uFillTx/>
                <a:latin typeface="Georgia"/>
                <a:ea typeface="+mn-ea"/>
                <a:cs typeface="+mn-cs"/>
              </a:rPr>
              <a:t> M, Pincus HA, Wells KB, Kessler RC. Failure and delay in initial treatment contact after first onset of mental disorders in the National Comorbidity Survey Replication. Arch Gen Psychiatry, June 2005;62(2):603-1</a:t>
            </a:r>
            <a:endParaRPr kumimoji="0" lang="en-CA" sz="1000" b="0" i="0" u="none" strike="noStrike" kern="1200" cap="none" spc="0" normalizeH="0" baseline="0" noProof="0" dirty="0">
              <a:ln>
                <a:noFill/>
              </a:ln>
              <a:solidFill>
                <a:prstClr val="black"/>
              </a:solidFill>
              <a:effectLst/>
              <a:uLnTx/>
              <a:uFillTx/>
              <a:latin typeface="Georgia"/>
              <a:ea typeface="+mn-ea"/>
              <a:cs typeface="+mn-cs"/>
            </a:endParaRPr>
          </a:p>
        </p:txBody>
      </p:sp>
      <p:pic>
        <p:nvPicPr>
          <p:cNvPr id="40" name="Picture 3">
            <a:extLst>
              <a:ext uri="{FF2B5EF4-FFF2-40B4-BE49-F238E27FC236}">
                <a16:creationId xmlns:a16="http://schemas.microsoft.com/office/drawing/2014/main" id="{BCDF7758-4EE2-4D80-9947-038BFAAB6612}"/>
              </a:ext>
            </a:extLst>
          </p:cNvPr>
          <p:cNvPicPr>
            <a:picLocks noChangeAspect="1"/>
          </p:cNvPicPr>
          <p:nvPr/>
        </p:nvPicPr>
        <p:blipFill>
          <a:blip r:embed="rId4"/>
          <a:srcRect/>
          <a:stretch>
            <a:fillRect/>
          </a:stretch>
        </p:blipFill>
        <p:spPr bwMode="auto">
          <a:xfrm>
            <a:off x="6496881" y="6031317"/>
            <a:ext cx="2198049" cy="740214"/>
          </a:xfrm>
          <a:prstGeom prst="rect">
            <a:avLst/>
          </a:prstGeom>
          <a:noFill/>
          <a:ln w="9525">
            <a:noFill/>
            <a:miter lim="800000"/>
            <a:headEnd/>
            <a:tailEnd/>
          </a:ln>
        </p:spPr>
      </p:pic>
    </p:spTree>
    <p:extLst>
      <p:ext uri="{BB962C8B-B14F-4D97-AF65-F5344CB8AC3E}">
        <p14:creationId xmlns:p14="http://schemas.microsoft.com/office/powerpoint/2010/main" val="29980003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663CB76-F5CE-4B5B-8B83-AA57984B3A77}"/>
              </a:ext>
            </a:extLst>
          </p:cNvPr>
          <p:cNvGrpSpPr>
            <a:grpSpLocks noChangeAspect="1"/>
          </p:cNvGrpSpPr>
          <p:nvPr/>
        </p:nvGrpSpPr>
        <p:grpSpPr>
          <a:xfrm>
            <a:off x="1549101" y="1864007"/>
            <a:ext cx="5744584" cy="3612235"/>
            <a:chOff x="2715541" y="2493959"/>
            <a:chExt cx="3724795" cy="2453297"/>
          </a:xfrm>
        </p:grpSpPr>
        <p:grpSp>
          <p:nvGrpSpPr>
            <p:cNvPr id="7" name="Group 6">
              <a:extLst>
                <a:ext uri="{FF2B5EF4-FFF2-40B4-BE49-F238E27FC236}">
                  <a16:creationId xmlns:a16="http://schemas.microsoft.com/office/drawing/2014/main" id="{B5069CB5-EA27-41A4-B010-F2BCDC1327B7}"/>
                </a:ext>
              </a:extLst>
            </p:cNvPr>
            <p:cNvGrpSpPr/>
            <p:nvPr/>
          </p:nvGrpSpPr>
          <p:grpSpPr>
            <a:xfrm>
              <a:off x="2715541" y="2493959"/>
              <a:ext cx="3724795" cy="2453297"/>
              <a:chOff x="2590019" y="2381693"/>
              <a:chExt cx="3724795" cy="2453300"/>
            </a:xfrm>
          </p:grpSpPr>
          <p:pic>
            <p:nvPicPr>
              <p:cNvPr id="9" name="Picture 8">
                <a:extLst>
                  <a:ext uri="{FF2B5EF4-FFF2-40B4-BE49-F238E27FC236}">
                    <a16:creationId xmlns:a16="http://schemas.microsoft.com/office/drawing/2014/main" id="{0B03C93A-7BDA-477A-8B00-8C36343E97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019" y="2386726"/>
                <a:ext cx="1857634" cy="2448267"/>
              </a:xfrm>
              <a:prstGeom prst="rect">
                <a:avLst/>
              </a:prstGeom>
            </p:spPr>
          </p:pic>
          <p:pic>
            <p:nvPicPr>
              <p:cNvPr id="10" name="Picture 9">
                <a:extLst>
                  <a:ext uri="{FF2B5EF4-FFF2-40B4-BE49-F238E27FC236}">
                    <a16:creationId xmlns:a16="http://schemas.microsoft.com/office/drawing/2014/main" id="{976221F8-6ECD-4B6C-82AB-45116F4721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7653" y="2381693"/>
                <a:ext cx="1867161" cy="2453300"/>
              </a:xfrm>
              <a:prstGeom prst="rect">
                <a:avLst/>
              </a:prstGeom>
            </p:spPr>
          </p:pic>
        </p:grpSp>
        <p:sp>
          <p:nvSpPr>
            <p:cNvPr id="8" name="Rectangle 7">
              <a:extLst>
                <a:ext uri="{FF2B5EF4-FFF2-40B4-BE49-F238E27FC236}">
                  <a16:creationId xmlns:a16="http://schemas.microsoft.com/office/drawing/2014/main" id="{FC250DDD-83FB-4024-BFDE-98B9D76A8F2C}"/>
                </a:ext>
              </a:extLst>
            </p:cNvPr>
            <p:cNvSpPr/>
            <p:nvPr/>
          </p:nvSpPr>
          <p:spPr>
            <a:xfrm>
              <a:off x="2715541" y="2955851"/>
              <a:ext cx="3724795" cy="2693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defRPr/>
              </a:pPr>
              <a:endParaRPr lang="en-US" sz="1350">
                <a:solidFill>
                  <a:prstClr val="white"/>
                </a:solidFill>
                <a:latin typeface="Calibri"/>
              </a:endParaRPr>
            </a:p>
          </p:txBody>
        </p:sp>
      </p:grpSp>
      <p:pic>
        <p:nvPicPr>
          <p:cNvPr id="11" name="Picture 10">
            <a:extLst>
              <a:ext uri="{FF2B5EF4-FFF2-40B4-BE49-F238E27FC236}">
                <a16:creationId xmlns:a16="http://schemas.microsoft.com/office/drawing/2014/main" id="{ABC0FDA5-A60E-4698-A3C2-B12946DF3FCF}"/>
              </a:ext>
            </a:extLst>
          </p:cNvPr>
          <p:cNvPicPr>
            <a:picLocks noChangeAspect="1"/>
          </p:cNvPicPr>
          <p:nvPr/>
        </p:nvPicPr>
        <p:blipFill>
          <a:blip r:embed="rId5"/>
          <a:stretch>
            <a:fillRect/>
          </a:stretch>
        </p:blipFill>
        <p:spPr>
          <a:xfrm>
            <a:off x="6094333" y="161404"/>
            <a:ext cx="2355536" cy="1116000"/>
          </a:xfrm>
          <a:prstGeom prst="rect">
            <a:avLst/>
          </a:prstGeom>
        </p:spPr>
      </p:pic>
      <p:pic>
        <p:nvPicPr>
          <p:cNvPr id="12" name="Picture 3">
            <a:extLst>
              <a:ext uri="{FF2B5EF4-FFF2-40B4-BE49-F238E27FC236}">
                <a16:creationId xmlns:a16="http://schemas.microsoft.com/office/drawing/2014/main" id="{BF89E356-F6FE-4AF4-8CF1-B4CC30527DF5}"/>
              </a:ext>
            </a:extLst>
          </p:cNvPr>
          <p:cNvPicPr>
            <a:picLocks noChangeAspect="1"/>
          </p:cNvPicPr>
          <p:nvPr/>
        </p:nvPicPr>
        <p:blipFill>
          <a:blip r:embed="rId6"/>
          <a:srcRect/>
          <a:stretch>
            <a:fillRect/>
          </a:stretch>
        </p:blipFill>
        <p:spPr bwMode="auto">
          <a:xfrm>
            <a:off x="6529494" y="5652736"/>
            <a:ext cx="2198049" cy="740214"/>
          </a:xfrm>
          <a:prstGeom prst="rect">
            <a:avLst/>
          </a:prstGeom>
          <a:noFill/>
          <a:ln w="9525">
            <a:noFill/>
            <a:miter lim="800000"/>
            <a:headEnd/>
            <a:tailEnd/>
          </a:ln>
        </p:spPr>
      </p:pic>
    </p:spTree>
    <p:extLst>
      <p:ext uri="{BB962C8B-B14F-4D97-AF65-F5344CB8AC3E}">
        <p14:creationId xmlns:p14="http://schemas.microsoft.com/office/powerpoint/2010/main" val="21284165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013BD22-45B3-4190-9115-3614930AB03E}"/>
              </a:ext>
            </a:extLst>
          </p:cNvPr>
          <p:cNvSpPr>
            <a:spLocks noGrp="1"/>
          </p:cNvSpPr>
          <p:nvPr>
            <p:ph type="subTitle" idx="1"/>
          </p:nvPr>
        </p:nvSpPr>
        <p:spPr/>
        <p:txBody>
          <a:bodyPr/>
          <a:lstStyle/>
          <a:p>
            <a:endParaRPr lang="en-CA"/>
          </a:p>
        </p:txBody>
      </p:sp>
      <p:pic>
        <p:nvPicPr>
          <p:cNvPr id="5" name="Picture 4" descr="A close up of text on a white background&#10;&#10;Description generated with high confidence">
            <a:extLst>
              <a:ext uri="{FF2B5EF4-FFF2-40B4-BE49-F238E27FC236}">
                <a16:creationId xmlns:a16="http://schemas.microsoft.com/office/drawing/2014/main" id="{2A85673E-0B8B-4663-A13E-A1DE33A4E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1269603"/>
            <a:ext cx="8572500" cy="4664869"/>
          </a:xfrm>
          <a:prstGeom prst="rect">
            <a:avLst/>
          </a:prstGeom>
          <a:solidFill>
            <a:srgbClr val="8ECD34"/>
          </a:solidFill>
          <a:ln>
            <a:solidFill>
              <a:schemeClr val="bg1"/>
            </a:solidFill>
          </a:ln>
        </p:spPr>
      </p:pic>
      <p:sp>
        <p:nvSpPr>
          <p:cNvPr id="6" name="Rectangle 5">
            <a:extLst>
              <a:ext uri="{FF2B5EF4-FFF2-40B4-BE49-F238E27FC236}">
                <a16:creationId xmlns:a16="http://schemas.microsoft.com/office/drawing/2014/main" id="{79E3642C-7C4D-46F7-9C34-1FC0B7A5C59D}"/>
              </a:ext>
            </a:extLst>
          </p:cNvPr>
          <p:cNvSpPr/>
          <p:nvPr/>
        </p:nvSpPr>
        <p:spPr>
          <a:xfrm>
            <a:off x="914400" y="4141694"/>
            <a:ext cx="849854" cy="5378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62179E9E-95F3-48F8-9C38-65D48F6956DD}"/>
              </a:ext>
            </a:extLst>
          </p:cNvPr>
          <p:cNvSpPr/>
          <p:nvPr/>
        </p:nvSpPr>
        <p:spPr>
          <a:xfrm flipH="1" flipV="1">
            <a:off x="1871831" y="4916245"/>
            <a:ext cx="365760" cy="341555"/>
          </a:xfrm>
          <a:prstGeom prst="rect">
            <a:avLst/>
          </a:prstGeom>
          <a:solidFill>
            <a:srgbClr val="3BB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2FF93928-226A-4D37-AFEE-DE6B2C765C6F}"/>
              </a:ext>
            </a:extLst>
          </p:cNvPr>
          <p:cNvSpPr/>
          <p:nvPr/>
        </p:nvSpPr>
        <p:spPr>
          <a:xfrm rot="10800000" flipH="1" flipV="1">
            <a:off x="2135056" y="4619774"/>
            <a:ext cx="954743" cy="537882"/>
          </a:xfrm>
          <a:prstGeom prst="rect">
            <a:avLst/>
          </a:prstGeom>
          <a:gradFill flip="none" rotWithShape="1">
            <a:gsLst>
              <a:gs pos="0">
                <a:srgbClr val="00B050"/>
              </a:gs>
              <a:gs pos="15000">
                <a:srgbClr val="8ECD34">
                  <a:shade val="67500"/>
                  <a:satMod val="115000"/>
                </a:srgbClr>
              </a:gs>
              <a:gs pos="100000">
                <a:srgbClr val="8ECD34">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a:solidFill>
                  <a:schemeClr val="tx1"/>
                </a:solidFill>
                <a:latin typeface="Calibri Light" panose="020F0302020204030204" pitchFamily="34" charset="0"/>
              </a:rPr>
              <a:t>Bored</a:t>
            </a:r>
          </a:p>
        </p:txBody>
      </p:sp>
      <p:sp>
        <p:nvSpPr>
          <p:cNvPr id="9" name="TextBox 8">
            <a:extLst>
              <a:ext uri="{FF2B5EF4-FFF2-40B4-BE49-F238E27FC236}">
                <a16:creationId xmlns:a16="http://schemas.microsoft.com/office/drawing/2014/main" id="{0AB661F4-F432-45A0-8C29-F2602EB4EA7D}"/>
              </a:ext>
            </a:extLst>
          </p:cNvPr>
          <p:cNvSpPr txBox="1"/>
          <p:nvPr/>
        </p:nvSpPr>
        <p:spPr>
          <a:xfrm>
            <a:off x="1008868" y="4239573"/>
            <a:ext cx="1228723" cy="461665"/>
          </a:xfrm>
          <a:prstGeom prst="rect">
            <a:avLst/>
          </a:prstGeom>
          <a:noFill/>
        </p:spPr>
        <p:txBody>
          <a:bodyPr wrap="square" rtlCol="0">
            <a:spAutoFit/>
          </a:bodyPr>
          <a:lstStyle/>
          <a:p>
            <a:r>
              <a:rPr lang="en-CA" sz="2400">
                <a:latin typeface="Calibri Light" panose="020F0302020204030204" pitchFamily="34" charset="0"/>
              </a:rPr>
              <a:t>Inactive</a:t>
            </a:r>
          </a:p>
        </p:txBody>
      </p:sp>
      <p:pic>
        <p:nvPicPr>
          <p:cNvPr id="10" name="Picture 9">
            <a:extLst>
              <a:ext uri="{FF2B5EF4-FFF2-40B4-BE49-F238E27FC236}">
                <a16:creationId xmlns:a16="http://schemas.microsoft.com/office/drawing/2014/main" id="{A6D4E198-16A1-4B9F-8008-878D9B086AF9}"/>
              </a:ext>
            </a:extLst>
          </p:cNvPr>
          <p:cNvPicPr>
            <a:picLocks noChangeAspect="1"/>
          </p:cNvPicPr>
          <p:nvPr/>
        </p:nvPicPr>
        <p:blipFill>
          <a:blip r:embed="rId3"/>
          <a:stretch>
            <a:fillRect/>
          </a:stretch>
        </p:blipFill>
        <p:spPr>
          <a:xfrm>
            <a:off x="6094333" y="161404"/>
            <a:ext cx="2355536" cy="1116000"/>
          </a:xfrm>
          <a:prstGeom prst="rect">
            <a:avLst/>
          </a:prstGeom>
        </p:spPr>
      </p:pic>
      <p:pic>
        <p:nvPicPr>
          <p:cNvPr id="11" name="Picture 3">
            <a:extLst>
              <a:ext uri="{FF2B5EF4-FFF2-40B4-BE49-F238E27FC236}">
                <a16:creationId xmlns:a16="http://schemas.microsoft.com/office/drawing/2014/main" id="{30EA8CD3-F5DC-4313-8603-A238C4F4F986}"/>
              </a:ext>
            </a:extLst>
          </p:cNvPr>
          <p:cNvPicPr>
            <a:picLocks noChangeAspect="1"/>
          </p:cNvPicPr>
          <p:nvPr/>
        </p:nvPicPr>
        <p:blipFill>
          <a:blip r:embed="rId4"/>
          <a:srcRect/>
          <a:stretch>
            <a:fillRect/>
          </a:stretch>
        </p:blipFill>
        <p:spPr bwMode="auto">
          <a:xfrm>
            <a:off x="6529494" y="5652736"/>
            <a:ext cx="2198049" cy="740214"/>
          </a:xfrm>
          <a:prstGeom prst="rect">
            <a:avLst/>
          </a:prstGeom>
          <a:noFill/>
          <a:ln w="9525">
            <a:noFill/>
            <a:miter lim="800000"/>
            <a:headEnd/>
            <a:tailEnd/>
          </a:ln>
        </p:spPr>
      </p:pic>
    </p:spTree>
    <p:extLst>
      <p:ext uri="{BB962C8B-B14F-4D97-AF65-F5344CB8AC3E}">
        <p14:creationId xmlns:p14="http://schemas.microsoft.com/office/powerpoint/2010/main" val="2243844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762" y="1056535"/>
            <a:ext cx="6931315" cy="645527"/>
          </a:xfrm>
          <a:prstGeom prst="rect">
            <a:avLst/>
          </a:prstGeom>
        </p:spPr>
        <p:txBody>
          <a:bodyPr>
            <a:noAutofit/>
          </a:bodyPr>
          <a:lstStyle/>
          <a:p>
            <a:pPr algn="l"/>
            <a:r>
              <a:rPr lang="en-US" sz="4000" dirty="0">
                <a:solidFill>
                  <a:srgbClr val="004B8C"/>
                </a:solidFill>
                <a:latin typeface="Calibri Light" panose="020F0302020204030204" pitchFamily="34" charset="0"/>
              </a:rPr>
              <a:t>Mental Health Continuum Model</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762" y="2198860"/>
            <a:ext cx="8051748" cy="2460281"/>
          </a:xfrm>
          <a:prstGeom prst="rect">
            <a:avLst/>
          </a:prstGeom>
        </p:spPr>
      </p:pic>
      <p:pic>
        <p:nvPicPr>
          <p:cNvPr id="12" name="Picture 11"/>
          <p:cNvPicPr>
            <a:picLocks noChangeAspect="1"/>
          </p:cNvPicPr>
          <p:nvPr/>
        </p:nvPicPr>
        <p:blipFill>
          <a:blip r:embed="rId4"/>
          <a:stretch>
            <a:fillRect/>
          </a:stretch>
        </p:blipFill>
        <p:spPr>
          <a:xfrm>
            <a:off x="6265767" y="0"/>
            <a:ext cx="2355536" cy="1116000"/>
          </a:xfrm>
          <a:prstGeom prst="rect">
            <a:avLst/>
          </a:prstGeom>
        </p:spPr>
      </p:pic>
      <p:pic>
        <p:nvPicPr>
          <p:cNvPr id="5" name="Picture 3">
            <a:extLst>
              <a:ext uri="{FF2B5EF4-FFF2-40B4-BE49-F238E27FC236}">
                <a16:creationId xmlns:a16="http://schemas.microsoft.com/office/drawing/2014/main" id="{3F42E69B-0801-46BA-BC2B-A11A1C59B3AF}"/>
              </a:ext>
            </a:extLst>
          </p:cNvPr>
          <p:cNvPicPr>
            <a:picLocks noChangeAspect="1"/>
          </p:cNvPicPr>
          <p:nvPr/>
        </p:nvPicPr>
        <p:blipFill>
          <a:blip r:embed="rId5"/>
          <a:srcRect/>
          <a:stretch>
            <a:fillRect/>
          </a:stretch>
        </p:blipFill>
        <p:spPr bwMode="auto">
          <a:xfrm>
            <a:off x="6529494" y="5652736"/>
            <a:ext cx="2198049" cy="740214"/>
          </a:xfrm>
          <a:prstGeom prst="rect">
            <a:avLst/>
          </a:prstGeom>
          <a:noFill/>
          <a:ln w="9525">
            <a:noFill/>
            <a:miter lim="800000"/>
            <a:headEnd/>
            <a:tailEnd/>
          </a:ln>
        </p:spPr>
      </p:pic>
    </p:spTree>
    <p:extLst>
      <p:ext uri="{BB962C8B-B14F-4D97-AF65-F5344CB8AC3E}">
        <p14:creationId xmlns:p14="http://schemas.microsoft.com/office/powerpoint/2010/main" val="40006205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196438" y="134490"/>
            <a:ext cx="2355536" cy="1116000"/>
          </a:xfrm>
          <a:prstGeom prst="rect">
            <a:avLst/>
          </a:prstGeom>
        </p:spPr>
      </p:pic>
      <p:sp>
        <p:nvSpPr>
          <p:cNvPr id="6" name="Title 1"/>
          <p:cNvSpPr txBox="1">
            <a:spLocks/>
          </p:cNvSpPr>
          <p:nvPr/>
        </p:nvSpPr>
        <p:spPr>
          <a:xfrm>
            <a:off x="685800" y="1085967"/>
            <a:ext cx="7866174" cy="718607"/>
          </a:xfrm>
          <a:prstGeom prst="rect">
            <a:avLst/>
          </a:prstGeom>
        </p:spPr>
        <p:txBody>
          <a:bodyPr/>
          <a:lstStyle>
            <a:lvl1pPr algn="l" defTabSz="457200" rtl="0" eaLnBrk="1" latinLnBrk="0" hangingPunct="1">
              <a:spcBef>
                <a:spcPct val="0"/>
              </a:spcBef>
              <a:buNone/>
              <a:defRPr sz="4000" b="0" i="0" kern="1200" cap="none" baseline="0">
                <a:solidFill>
                  <a:srgbClr val="12A9D9"/>
                </a:solidFill>
                <a:latin typeface="Calibri Light"/>
                <a:ea typeface="+mj-ea"/>
                <a:cs typeface="Calibri Light"/>
              </a:defRPr>
            </a:lvl1pPr>
          </a:lstStyle>
          <a:p>
            <a:pPr>
              <a:defRPr/>
            </a:pPr>
            <a:r>
              <a:rPr lang="en-US" sz="4800" dirty="0">
                <a:solidFill>
                  <a:srgbClr val="004B8C"/>
                </a:solidFill>
              </a:rPr>
              <a:t>The Big Four </a:t>
            </a:r>
          </a:p>
        </p:txBody>
      </p:sp>
      <p:sp>
        <p:nvSpPr>
          <p:cNvPr id="8" name="Content Placeholder 1"/>
          <p:cNvSpPr txBox="1">
            <a:spLocks/>
          </p:cNvSpPr>
          <p:nvPr/>
        </p:nvSpPr>
        <p:spPr>
          <a:xfrm>
            <a:off x="685800" y="1978436"/>
            <a:ext cx="7866174" cy="3689851"/>
          </a:xfrm>
          <a:prstGeom prst="rect">
            <a:avLst/>
          </a:prstGeom>
        </p:spPr>
        <p:txBody>
          <a:bodyPr>
            <a:normAutofit/>
          </a:bodyPr>
          <a:lstStyle>
            <a:lvl1pPr marL="0" indent="0" algn="l" defTabSz="457200" rtl="0" eaLnBrk="1" latinLnBrk="0" hangingPunct="1">
              <a:spcBef>
                <a:spcPct val="20000"/>
              </a:spcBef>
              <a:buFontTx/>
              <a:buNone/>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Courier New"/>
              <a:buChar char="o"/>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Lucida Grande"/>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altLang="en-US" sz="2800" dirty="0">
                <a:solidFill>
                  <a:sysClr val="windowText" lastClr="000000">
                    <a:lumMod val="75000"/>
                    <a:lumOff val="25000"/>
                  </a:sysClr>
                </a:solidFill>
                <a:latin typeface="Calibri"/>
              </a:rPr>
              <a:t>The Big Four must be practiced regularly to be effective. </a:t>
            </a:r>
          </a:p>
          <a:p>
            <a:pPr marL="400050" lvl="2" indent="0">
              <a:buNone/>
              <a:defRPr/>
            </a:pPr>
            <a:endParaRPr lang="en-US" altLang="en-US" sz="1400" dirty="0">
              <a:solidFill>
                <a:sysClr val="windowText" lastClr="000000">
                  <a:lumMod val="75000"/>
                  <a:lumOff val="25000"/>
                </a:sysClr>
              </a:solidFill>
              <a:latin typeface="Calibri"/>
            </a:endParaRPr>
          </a:p>
          <a:p>
            <a:pPr marL="742950" lvl="2" indent="-342900">
              <a:buClr>
                <a:srgbClr val="004B8C"/>
              </a:buClr>
              <a:buFont typeface="+mj-lt"/>
              <a:buAutoNum type="arabicPeriod"/>
              <a:defRPr/>
            </a:pPr>
            <a:r>
              <a:rPr lang="en-US" altLang="en-US" sz="2800" dirty="0">
                <a:solidFill>
                  <a:sysClr val="windowText" lastClr="000000">
                    <a:lumMod val="75000"/>
                    <a:lumOff val="25000"/>
                  </a:sysClr>
                </a:solidFill>
                <a:latin typeface="Calibri"/>
              </a:rPr>
              <a:t>Goal Setting</a:t>
            </a:r>
          </a:p>
          <a:p>
            <a:pPr marL="742950" lvl="2" indent="-342900">
              <a:buClr>
                <a:srgbClr val="004B8C"/>
              </a:buClr>
              <a:buFont typeface="+mj-lt"/>
              <a:buAutoNum type="arabicPeriod"/>
              <a:defRPr/>
            </a:pPr>
            <a:r>
              <a:rPr lang="en-US" altLang="en-US" sz="2800" dirty="0">
                <a:solidFill>
                  <a:sysClr val="windowText" lastClr="000000">
                    <a:lumMod val="75000"/>
                    <a:lumOff val="25000"/>
                  </a:sysClr>
                </a:solidFill>
                <a:latin typeface="Calibri"/>
              </a:rPr>
              <a:t>Visualization</a:t>
            </a:r>
          </a:p>
          <a:p>
            <a:pPr marL="742950" lvl="2" indent="-342900">
              <a:buClr>
                <a:srgbClr val="004B8C"/>
              </a:buClr>
              <a:buFont typeface="+mj-lt"/>
              <a:buAutoNum type="arabicPeriod"/>
              <a:defRPr/>
            </a:pPr>
            <a:r>
              <a:rPr lang="en-US" altLang="en-US" sz="2800" dirty="0">
                <a:solidFill>
                  <a:sysClr val="windowText" lastClr="000000">
                    <a:lumMod val="75000"/>
                    <a:lumOff val="25000"/>
                  </a:sysClr>
                </a:solidFill>
                <a:latin typeface="Calibri"/>
              </a:rPr>
              <a:t>Self-talk</a:t>
            </a:r>
          </a:p>
          <a:p>
            <a:pPr marL="742950" lvl="2" indent="-342900">
              <a:buClr>
                <a:srgbClr val="004B8C"/>
              </a:buClr>
              <a:buFont typeface="+mj-lt"/>
              <a:buAutoNum type="arabicPeriod"/>
              <a:defRPr/>
            </a:pPr>
            <a:r>
              <a:rPr lang="en-US" altLang="en-US" sz="2800" dirty="0">
                <a:solidFill>
                  <a:sysClr val="windowText" lastClr="000000">
                    <a:lumMod val="75000"/>
                    <a:lumOff val="25000"/>
                  </a:sysClr>
                </a:solidFill>
                <a:latin typeface="Calibri"/>
              </a:rPr>
              <a:t>Deep Breathing</a:t>
            </a:r>
          </a:p>
          <a:p>
            <a:pPr>
              <a:defRPr/>
            </a:pPr>
            <a:endParaRPr lang="en-US" altLang="en-US" dirty="0">
              <a:solidFill>
                <a:sysClr val="windowText" lastClr="000000"/>
              </a:solidFill>
              <a:latin typeface="Calibri"/>
            </a:endParaRPr>
          </a:p>
        </p:txBody>
      </p:sp>
      <p:pic>
        <p:nvPicPr>
          <p:cNvPr id="10" name="Picture 9">
            <a:extLst>
              <a:ext uri="{FF2B5EF4-FFF2-40B4-BE49-F238E27FC236}">
                <a16:creationId xmlns:a16="http://schemas.microsoft.com/office/drawing/2014/main" id="{F0B5589F-8AD1-4BCA-A5C0-D2F6640D3FBE}"/>
              </a:ext>
            </a:extLst>
          </p:cNvPr>
          <p:cNvPicPr>
            <a:picLocks noChangeAspect="1"/>
          </p:cNvPicPr>
          <p:nvPr/>
        </p:nvPicPr>
        <p:blipFill>
          <a:blip r:embed="rId4"/>
          <a:stretch>
            <a:fillRect/>
          </a:stretch>
        </p:blipFill>
        <p:spPr>
          <a:xfrm>
            <a:off x="3984846" y="2672364"/>
            <a:ext cx="4473354" cy="2980372"/>
          </a:xfrm>
          <a:prstGeom prst="rect">
            <a:avLst/>
          </a:prstGeom>
        </p:spPr>
      </p:pic>
      <p:pic>
        <p:nvPicPr>
          <p:cNvPr id="7" name="Picture 3">
            <a:extLst>
              <a:ext uri="{FF2B5EF4-FFF2-40B4-BE49-F238E27FC236}">
                <a16:creationId xmlns:a16="http://schemas.microsoft.com/office/drawing/2014/main" id="{5082F207-60EB-4C8B-9610-8D7B8610CE29}"/>
              </a:ext>
            </a:extLst>
          </p:cNvPr>
          <p:cNvPicPr>
            <a:picLocks noChangeAspect="1"/>
          </p:cNvPicPr>
          <p:nvPr/>
        </p:nvPicPr>
        <p:blipFill>
          <a:blip r:embed="rId5"/>
          <a:srcRect/>
          <a:stretch>
            <a:fillRect/>
          </a:stretch>
        </p:blipFill>
        <p:spPr bwMode="auto">
          <a:xfrm>
            <a:off x="6529494" y="5652736"/>
            <a:ext cx="2198049" cy="740214"/>
          </a:xfrm>
          <a:prstGeom prst="rect">
            <a:avLst/>
          </a:prstGeom>
          <a:noFill/>
          <a:ln w="9525">
            <a:noFill/>
            <a:miter lim="800000"/>
            <a:headEnd/>
            <a:tailEnd/>
          </a:ln>
        </p:spPr>
      </p:pic>
    </p:spTree>
    <p:extLst>
      <p:ext uri="{BB962C8B-B14F-4D97-AF65-F5344CB8AC3E}">
        <p14:creationId xmlns:p14="http://schemas.microsoft.com/office/powerpoint/2010/main" val="30109523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Effect transition="in" filter="fade">
                                      <p:cBhvr>
                                        <p:cTn id="14" dur="1000"/>
                                        <p:tgtEl>
                                          <p:spTgt spid="8">
                                            <p:txEl>
                                              <p:pRg st="3" end="3"/>
                                            </p:txEl>
                                          </p:spTgt>
                                        </p:tgtEl>
                                      </p:cBhvr>
                                    </p:animEffect>
                                    <p:anim calcmode="lin" valueType="num">
                                      <p:cBhvr>
                                        <p:cTn id="1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1000"/>
                                        <p:tgtEl>
                                          <p:spTgt spid="8">
                                            <p:txEl>
                                              <p:pRg st="4" end="4"/>
                                            </p:txEl>
                                          </p:spTgt>
                                        </p:tgtEl>
                                      </p:cBhvr>
                                    </p:animEffect>
                                    <p:anim calcmode="lin" valueType="num">
                                      <p:cBhvr>
                                        <p:cTn id="2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Effect transition="in" filter="fade">
                                      <p:cBhvr>
                                        <p:cTn id="28" dur="1000"/>
                                        <p:tgtEl>
                                          <p:spTgt spid="8">
                                            <p:txEl>
                                              <p:pRg st="5" end="5"/>
                                            </p:txEl>
                                          </p:spTgt>
                                        </p:tgtEl>
                                      </p:cBhvr>
                                    </p:animEffect>
                                    <p:anim calcmode="lin" valueType="num">
                                      <p:cBhvr>
                                        <p:cTn id="29"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2BA908DB-BC7E-4B97-8101-298B7609D3BC}"/>
              </a:ext>
            </a:extLst>
          </p:cNvPr>
          <p:cNvGraphicFramePr/>
          <p:nvPr>
            <p:extLst>
              <p:ext uri="{D42A27DB-BD31-4B8C-83A1-F6EECF244321}">
                <p14:modId xmlns:p14="http://schemas.microsoft.com/office/powerpoint/2010/main" val="3422464348"/>
              </p:ext>
            </p:extLst>
          </p:nvPr>
        </p:nvGraphicFramePr>
        <p:xfrm>
          <a:off x="725557" y="1656853"/>
          <a:ext cx="7724312" cy="3842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a:extLst>
              <a:ext uri="{FF2B5EF4-FFF2-40B4-BE49-F238E27FC236}">
                <a16:creationId xmlns:a16="http://schemas.microsoft.com/office/drawing/2014/main" id="{EC3F004C-B238-49A5-A9AD-D2CAC872919E}"/>
              </a:ext>
            </a:extLst>
          </p:cNvPr>
          <p:cNvSpPr/>
          <p:nvPr/>
        </p:nvSpPr>
        <p:spPr>
          <a:xfrm>
            <a:off x="1292087" y="1050184"/>
            <a:ext cx="6827938" cy="684803"/>
          </a:xfrm>
          <a:prstGeom prst="rect">
            <a:avLst/>
          </a:prstGeom>
          <a:noFill/>
        </p:spPr>
        <p:txBody>
          <a:bodyPr wrap="square" lIns="68580" tIns="34290" rIns="68580" bIns="34290">
            <a:spAutoFit/>
          </a:bodyPr>
          <a:lstStyle/>
          <a:p>
            <a:pPr algn="ctr" defTabSz="342900">
              <a:defRPr/>
            </a:pPr>
            <a:r>
              <a:rPr lang="en-US" sz="4000" dirty="0">
                <a:ln w="0"/>
                <a:solidFill>
                  <a:srgbClr val="004B8C"/>
                </a:solidFill>
                <a:latin typeface="+mj-lt"/>
              </a:rPr>
              <a:t>Boosters | Self led online tools</a:t>
            </a:r>
          </a:p>
        </p:txBody>
      </p:sp>
      <p:pic>
        <p:nvPicPr>
          <p:cNvPr id="6" name="Picture 5">
            <a:extLst>
              <a:ext uri="{FF2B5EF4-FFF2-40B4-BE49-F238E27FC236}">
                <a16:creationId xmlns:a16="http://schemas.microsoft.com/office/drawing/2014/main" id="{5099779C-3916-444F-B0A7-C050F6F3DC93}"/>
              </a:ext>
            </a:extLst>
          </p:cNvPr>
          <p:cNvPicPr>
            <a:picLocks noChangeAspect="1"/>
          </p:cNvPicPr>
          <p:nvPr/>
        </p:nvPicPr>
        <p:blipFill>
          <a:blip r:embed="rId7"/>
          <a:stretch>
            <a:fillRect/>
          </a:stretch>
        </p:blipFill>
        <p:spPr>
          <a:xfrm>
            <a:off x="6094333" y="161404"/>
            <a:ext cx="2355536" cy="1116000"/>
          </a:xfrm>
          <a:prstGeom prst="rect">
            <a:avLst/>
          </a:prstGeom>
        </p:spPr>
      </p:pic>
      <p:pic>
        <p:nvPicPr>
          <p:cNvPr id="7" name="Picture 3">
            <a:extLst>
              <a:ext uri="{FF2B5EF4-FFF2-40B4-BE49-F238E27FC236}">
                <a16:creationId xmlns:a16="http://schemas.microsoft.com/office/drawing/2014/main" id="{D5078CCA-7880-42B6-A691-BE4E02883D06}"/>
              </a:ext>
            </a:extLst>
          </p:cNvPr>
          <p:cNvPicPr>
            <a:picLocks noChangeAspect="1"/>
          </p:cNvPicPr>
          <p:nvPr/>
        </p:nvPicPr>
        <p:blipFill>
          <a:blip r:embed="rId8"/>
          <a:srcRect/>
          <a:stretch>
            <a:fillRect/>
          </a:stretch>
        </p:blipFill>
        <p:spPr bwMode="auto">
          <a:xfrm>
            <a:off x="6529494" y="5652736"/>
            <a:ext cx="2198049" cy="740214"/>
          </a:xfrm>
          <a:prstGeom prst="rect">
            <a:avLst/>
          </a:prstGeom>
          <a:noFill/>
          <a:ln w="9525">
            <a:noFill/>
            <a:miter lim="800000"/>
            <a:headEnd/>
            <a:tailEnd/>
          </a:ln>
        </p:spPr>
      </p:pic>
    </p:spTree>
    <p:extLst>
      <p:ext uri="{BB962C8B-B14F-4D97-AF65-F5344CB8AC3E}">
        <p14:creationId xmlns:p14="http://schemas.microsoft.com/office/powerpoint/2010/main" val="28579913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665642" y="812525"/>
            <a:ext cx="6287949" cy="617220"/>
          </a:xfrm>
          <a:prstGeom prst="rect">
            <a:avLst/>
          </a:prstGeom>
          <a:noFill/>
          <a:ln cap="flat">
            <a:noFill/>
          </a:ln>
        </p:spPr>
        <p:txBody>
          <a:bodyPr vert="horz" wrap="square" lIns="68580" tIns="34290" rIns="68580" bIns="34290" anchor="t" anchorCtr="0" compatLnSpc="1">
            <a:noAutofit/>
          </a:bodyPr>
          <a:lstStyle/>
          <a:p>
            <a:pPr defTabSz="342900">
              <a:defRPr sz="1800" b="0" i="0" u="none" strike="noStrike" kern="0" cap="none" spc="0" baseline="0">
                <a:solidFill>
                  <a:srgbClr val="000000"/>
                </a:solidFill>
                <a:uFillTx/>
              </a:defRPr>
            </a:pPr>
            <a:r>
              <a:rPr lang="en-CA" sz="4800" kern="0" dirty="0">
                <a:solidFill>
                  <a:srgbClr val="004B8C"/>
                </a:solidFill>
                <a:latin typeface="Calibri Light" panose="020F0302020204030204" pitchFamily="34" charset="0"/>
                <a:cs typeface="Calibri Light" panose="020F0302020204030204" pitchFamily="34" charset="0"/>
              </a:rPr>
              <a:t>Evaluation Results</a:t>
            </a:r>
            <a:endParaRPr lang="en-US" sz="4800" kern="0" dirty="0">
              <a:solidFill>
                <a:srgbClr val="004B8C"/>
              </a:solidFill>
              <a:latin typeface="Calibri Light" panose="020F0302020204030204" pitchFamily="34" charset="0"/>
              <a:cs typeface="Calibri Light" panose="020F0302020204030204" pitchFamily="34" charset="0"/>
            </a:endParaRPr>
          </a:p>
        </p:txBody>
      </p:sp>
      <p:grpSp>
        <p:nvGrpSpPr>
          <p:cNvPr id="5" name="Group 4"/>
          <p:cNvGrpSpPr/>
          <p:nvPr/>
        </p:nvGrpSpPr>
        <p:grpSpPr>
          <a:xfrm>
            <a:off x="1069610" y="3160934"/>
            <a:ext cx="5504687" cy="3314510"/>
            <a:chOff x="902209" y="3071577"/>
            <a:chExt cx="7339583" cy="4419347"/>
          </a:xfrm>
        </p:grpSpPr>
        <p:sp>
          <p:nvSpPr>
            <p:cNvPr id="25" name="Rounded Rectangle 24"/>
            <p:cNvSpPr/>
            <p:nvPr/>
          </p:nvSpPr>
          <p:spPr>
            <a:xfrm>
              <a:off x="902209" y="3886646"/>
              <a:ext cx="7339583" cy="3604278"/>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marL="127397" indent="-127397" defTabSz="342900">
                <a:buFont typeface="Arial" pitchFamily="34" charset="0"/>
                <a:buChar char="•"/>
                <a:defRPr/>
              </a:pPr>
              <a:endParaRPr lang="en-US" sz="1650">
                <a:solidFill>
                  <a:srgbClr val="002060"/>
                </a:solidFill>
                <a:latin typeface="Calibri"/>
              </a:endParaRPr>
            </a:p>
            <a:p>
              <a:pPr marL="127397" indent="-127397" defTabSz="342900">
                <a:buFont typeface="Arial" pitchFamily="34" charset="0"/>
                <a:buChar char="•"/>
                <a:defRPr/>
              </a:pPr>
              <a:r>
                <a:rPr lang="en-US">
                  <a:solidFill>
                    <a:srgbClr val="002060"/>
                  </a:solidFill>
                  <a:latin typeface="Calibri"/>
                </a:rPr>
                <a:t>Sig. </a:t>
              </a:r>
              <a:r>
                <a:rPr lang="en-US">
                  <a:solidFill>
                    <a:srgbClr val="FF0000"/>
                  </a:solidFill>
                  <a:latin typeface="Calibri"/>
                </a:rPr>
                <a:t>↓</a:t>
              </a:r>
              <a:r>
                <a:rPr lang="en-US">
                  <a:solidFill>
                    <a:srgbClr val="002060"/>
                  </a:solidFill>
                  <a:latin typeface="Calibri"/>
                </a:rPr>
                <a:t> in stigmatizing attitudes in managers, sig. </a:t>
              </a:r>
              <a:r>
                <a:rPr lang="en-US">
                  <a:solidFill>
                    <a:srgbClr val="FF0000"/>
                  </a:solidFill>
                  <a:latin typeface="Calibri"/>
                </a:rPr>
                <a:t>↓</a:t>
              </a:r>
              <a:r>
                <a:rPr lang="en-US">
                  <a:solidFill>
                    <a:srgbClr val="002060"/>
                  </a:solidFill>
                  <a:latin typeface="Calibri"/>
                </a:rPr>
                <a:t> in employees (pre to post) (majority of gains retained at 3 month follow-up)</a:t>
              </a:r>
            </a:p>
            <a:p>
              <a:pPr marL="127397" indent="-127397" defTabSz="342900">
                <a:buFont typeface="Arial" pitchFamily="34" charset="0"/>
                <a:buChar char="•"/>
                <a:defRPr/>
              </a:pPr>
              <a:r>
                <a:rPr lang="en-US">
                  <a:solidFill>
                    <a:srgbClr val="002060"/>
                  </a:solidFill>
                  <a:latin typeface="Calibri"/>
                </a:rPr>
                <a:t>Significant </a:t>
              </a:r>
              <a:r>
                <a:rPr lang="en-US">
                  <a:solidFill>
                    <a:srgbClr val="00B050"/>
                  </a:solidFill>
                  <a:latin typeface="Calibri"/>
                </a:rPr>
                <a:t>↑</a:t>
              </a:r>
              <a:r>
                <a:rPr lang="en-US">
                  <a:solidFill>
                    <a:srgbClr val="002060"/>
                  </a:solidFill>
                  <a:latin typeface="Calibri"/>
                </a:rPr>
                <a:t> in resiliency skills (i.e., perceptions of ability to be resilient) (pre to post)</a:t>
              </a:r>
            </a:p>
            <a:p>
              <a:pPr marL="127397" indent="-127397" defTabSz="342900">
                <a:buFont typeface="Arial" pitchFamily="34" charset="0"/>
                <a:buChar char="•"/>
                <a:defRPr/>
              </a:pPr>
              <a:r>
                <a:rPr lang="en-US">
                  <a:solidFill>
                    <a:srgbClr val="002060"/>
                  </a:solidFill>
                  <a:latin typeface="Calibri"/>
                </a:rPr>
                <a:t>Significant </a:t>
              </a:r>
              <a:r>
                <a:rPr lang="en-US">
                  <a:solidFill>
                    <a:srgbClr val="00B050"/>
                  </a:solidFill>
                  <a:latin typeface="Calibri"/>
                </a:rPr>
                <a:t>↑</a:t>
              </a:r>
              <a:r>
                <a:rPr lang="en-US">
                  <a:solidFill>
                    <a:srgbClr val="002060"/>
                  </a:solidFill>
                  <a:latin typeface="Calibri"/>
                </a:rPr>
                <a:t> in overall resiliency and mental health and wellbeing (pre to 3 month follow-up)</a:t>
              </a:r>
            </a:p>
            <a:p>
              <a:pPr marL="127397" indent="-127397" defTabSz="342900">
                <a:buFont typeface="Arial" pitchFamily="34" charset="0"/>
                <a:buChar char="•"/>
                <a:defRPr/>
              </a:pPr>
              <a:endParaRPr lang="en-US" sz="1650">
                <a:solidFill>
                  <a:srgbClr val="002060"/>
                </a:solidFill>
                <a:latin typeface="Calibri"/>
              </a:endParaRPr>
            </a:p>
          </p:txBody>
        </p:sp>
        <p:sp>
          <p:nvSpPr>
            <p:cNvPr id="26" name="Rounded Rectangle 25"/>
            <p:cNvSpPr/>
            <p:nvPr/>
          </p:nvSpPr>
          <p:spPr>
            <a:xfrm>
              <a:off x="1065061" y="3071577"/>
              <a:ext cx="7013878" cy="509552"/>
            </a:xfrm>
            <a:prstGeom prst="roundRect">
              <a:avLst/>
            </a:prstGeom>
            <a:solidFill>
              <a:srgbClr val="0064A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defRPr/>
              </a:pPr>
              <a:r>
                <a:rPr lang="en-US" sz="2100">
                  <a:solidFill>
                    <a:prstClr val="white"/>
                  </a:solidFill>
                  <a:latin typeface="Calibri"/>
                </a:rPr>
                <a:t>Quantitative Results</a:t>
              </a:r>
              <a:endParaRPr lang="en-CA" sz="2100">
                <a:solidFill>
                  <a:prstClr val="white"/>
                </a:solidFill>
                <a:latin typeface="Calibri"/>
              </a:endParaRPr>
            </a:p>
          </p:txBody>
        </p:sp>
      </p:grpSp>
      <p:grpSp>
        <p:nvGrpSpPr>
          <p:cNvPr id="4" name="Group 3"/>
          <p:cNvGrpSpPr/>
          <p:nvPr/>
        </p:nvGrpSpPr>
        <p:grpSpPr>
          <a:xfrm>
            <a:off x="665642" y="2164260"/>
            <a:ext cx="6516224" cy="728310"/>
            <a:chOff x="227851" y="1794981"/>
            <a:chExt cx="8688298" cy="971080"/>
          </a:xfrm>
        </p:grpSpPr>
        <p:sp>
          <p:nvSpPr>
            <p:cNvPr id="21" name="Rounded Rectangle 20"/>
            <p:cNvSpPr/>
            <p:nvPr/>
          </p:nvSpPr>
          <p:spPr>
            <a:xfrm>
              <a:off x="227851" y="1804160"/>
              <a:ext cx="1674420" cy="961901"/>
            </a:xfrm>
            <a:prstGeom prst="roundRect">
              <a:avLst/>
            </a:prstGeom>
            <a:solidFill>
              <a:srgbClr val="0064A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defRPr/>
              </a:pPr>
              <a:r>
                <a:rPr lang="en-US" sz="1400" dirty="0">
                  <a:solidFill>
                    <a:prstClr val="white"/>
                  </a:solidFill>
                  <a:latin typeface="Calibri"/>
                </a:rPr>
                <a:t>Pre-workshop</a:t>
              </a:r>
            </a:p>
            <a:p>
              <a:pPr algn="ctr" defTabSz="342900">
                <a:defRPr/>
              </a:pPr>
              <a:r>
                <a:rPr lang="en-US" sz="1400" dirty="0">
                  <a:solidFill>
                    <a:prstClr val="white"/>
                  </a:solidFill>
                  <a:latin typeface="Calibri"/>
                </a:rPr>
                <a:t>survey</a:t>
              </a:r>
              <a:endParaRPr lang="en-CA" sz="1400" dirty="0">
                <a:solidFill>
                  <a:prstClr val="white"/>
                </a:solidFill>
                <a:latin typeface="Calibri"/>
              </a:endParaRPr>
            </a:p>
          </p:txBody>
        </p:sp>
        <p:sp>
          <p:nvSpPr>
            <p:cNvPr id="22" name="Rounded Rectangle 21"/>
            <p:cNvSpPr/>
            <p:nvPr/>
          </p:nvSpPr>
          <p:spPr>
            <a:xfrm>
              <a:off x="4903769" y="1804159"/>
              <a:ext cx="1674420" cy="961901"/>
            </a:xfrm>
            <a:prstGeom prst="roundRect">
              <a:avLst/>
            </a:prstGeom>
            <a:solidFill>
              <a:srgbClr val="0064A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defRPr/>
              </a:pPr>
              <a:r>
                <a:rPr lang="en-US" sz="1400" dirty="0">
                  <a:solidFill>
                    <a:prstClr val="white"/>
                  </a:solidFill>
                  <a:latin typeface="Calibri"/>
                </a:rPr>
                <a:t>Post-workshop survey</a:t>
              </a:r>
              <a:endParaRPr lang="en-CA" sz="1400" dirty="0">
                <a:solidFill>
                  <a:prstClr val="white"/>
                </a:solidFill>
                <a:latin typeface="Calibri"/>
              </a:endParaRPr>
            </a:p>
          </p:txBody>
        </p:sp>
        <p:sp>
          <p:nvSpPr>
            <p:cNvPr id="23" name="Right Arrow 22"/>
            <p:cNvSpPr/>
            <p:nvPr/>
          </p:nvSpPr>
          <p:spPr>
            <a:xfrm>
              <a:off x="2067613" y="2035728"/>
              <a:ext cx="332855" cy="4156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342900">
                <a:defRPr/>
              </a:pPr>
              <a:endParaRPr lang="en-CA" sz="1350">
                <a:solidFill>
                  <a:prstClr val="white"/>
                </a:solidFill>
                <a:latin typeface="Calibri"/>
              </a:endParaRPr>
            </a:p>
          </p:txBody>
        </p:sp>
        <p:sp>
          <p:nvSpPr>
            <p:cNvPr id="24" name="Right Arrow 23"/>
            <p:cNvSpPr/>
            <p:nvPr/>
          </p:nvSpPr>
          <p:spPr>
            <a:xfrm>
              <a:off x="4405572" y="2035728"/>
              <a:ext cx="332855" cy="4156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342900">
                <a:defRPr/>
              </a:pPr>
              <a:endParaRPr lang="en-CA" sz="1350">
                <a:solidFill>
                  <a:prstClr val="white"/>
                </a:solidFill>
                <a:latin typeface="Calibri"/>
              </a:endParaRPr>
            </a:p>
          </p:txBody>
        </p:sp>
        <p:sp>
          <p:nvSpPr>
            <p:cNvPr id="27" name="Rounded Rectangle 26"/>
            <p:cNvSpPr/>
            <p:nvPr/>
          </p:nvSpPr>
          <p:spPr>
            <a:xfrm>
              <a:off x="2565810" y="1804160"/>
              <a:ext cx="1674420" cy="961901"/>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defRPr/>
              </a:pPr>
              <a:r>
                <a:rPr lang="en-US">
                  <a:solidFill>
                    <a:prstClr val="white"/>
                  </a:solidFill>
                  <a:latin typeface="Calibri"/>
                </a:rPr>
                <a:t>MR</a:t>
              </a:r>
            </a:p>
          </p:txBody>
        </p:sp>
        <p:sp>
          <p:nvSpPr>
            <p:cNvPr id="28" name="Rounded Rectangle 27"/>
            <p:cNvSpPr/>
            <p:nvPr/>
          </p:nvSpPr>
          <p:spPr>
            <a:xfrm>
              <a:off x="7241729" y="1794981"/>
              <a:ext cx="1674420" cy="961901"/>
            </a:xfrm>
            <a:prstGeom prst="roundRect">
              <a:avLst/>
            </a:prstGeom>
            <a:solidFill>
              <a:srgbClr val="0064A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defRPr/>
              </a:pPr>
              <a:r>
                <a:rPr lang="en-CA" sz="1400" dirty="0">
                  <a:solidFill>
                    <a:prstClr val="white"/>
                  </a:solidFill>
                  <a:latin typeface="Calibri"/>
                </a:rPr>
                <a:t>3 and 6 months</a:t>
              </a:r>
            </a:p>
          </p:txBody>
        </p:sp>
        <p:sp>
          <p:nvSpPr>
            <p:cNvPr id="29" name="Right Arrow 28"/>
            <p:cNvSpPr/>
            <p:nvPr/>
          </p:nvSpPr>
          <p:spPr>
            <a:xfrm>
              <a:off x="6743531" y="2026550"/>
              <a:ext cx="332855" cy="4156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342900">
                <a:defRPr/>
              </a:pPr>
              <a:endParaRPr lang="en-CA" sz="1350">
                <a:solidFill>
                  <a:prstClr val="white"/>
                </a:solidFill>
                <a:latin typeface="Calibri"/>
              </a:endParaRPr>
            </a:p>
          </p:txBody>
        </p:sp>
      </p:grpSp>
      <p:pic>
        <p:nvPicPr>
          <p:cNvPr id="15" name="Picture 14">
            <a:extLst>
              <a:ext uri="{FF2B5EF4-FFF2-40B4-BE49-F238E27FC236}">
                <a16:creationId xmlns:a16="http://schemas.microsoft.com/office/drawing/2014/main" id="{DF0C6D66-A6DD-41D2-9B54-24B0E6A79D6D}"/>
              </a:ext>
            </a:extLst>
          </p:cNvPr>
          <p:cNvPicPr>
            <a:picLocks noChangeAspect="1"/>
          </p:cNvPicPr>
          <p:nvPr/>
        </p:nvPicPr>
        <p:blipFill>
          <a:blip r:embed="rId3"/>
          <a:stretch>
            <a:fillRect/>
          </a:stretch>
        </p:blipFill>
        <p:spPr>
          <a:xfrm>
            <a:off x="2391192" y="1658883"/>
            <a:ext cx="1306916" cy="1502051"/>
          </a:xfrm>
          <a:prstGeom prst="rect">
            <a:avLst/>
          </a:prstGeom>
        </p:spPr>
      </p:pic>
      <p:pic>
        <p:nvPicPr>
          <p:cNvPr id="16" name="Picture 3">
            <a:extLst>
              <a:ext uri="{FF2B5EF4-FFF2-40B4-BE49-F238E27FC236}">
                <a16:creationId xmlns:a16="http://schemas.microsoft.com/office/drawing/2014/main" id="{05C9001F-365B-4827-AB40-3D7FB766EE7B}"/>
              </a:ext>
            </a:extLst>
          </p:cNvPr>
          <p:cNvPicPr>
            <a:picLocks noChangeAspect="1"/>
          </p:cNvPicPr>
          <p:nvPr/>
        </p:nvPicPr>
        <p:blipFill>
          <a:blip r:embed="rId4"/>
          <a:srcRect/>
          <a:stretch>
            <a:fillRect/>
          </a:stretch>
        </p:blipFill>
        <p:spPr bwMode="auto">
          <a:xfrm>
            <a:off x="6696439" y="5735230"/>
            <a:ext cx="2198049" cy="740214"/>
          </a:xfrm>
          <a:prstGeom prst="rect">
            <a:avLst/>
          </a:prstGeom>
          <a:noFill/>
          <a:ln w="9525">
            <a:noFill/>
            <a:miter lim="800000"/>
            <a:headEnd/>
            <a:tailEnd/>
          </a:ln>
        </p:spPr>
      </p:pic>
      <p:pic>
        <p:nvPicPr>
          <p:cNvPr id="17" name="Picture 16">
            <a:extLst>
              <a:ext uri="{FF2B5EF4-FFF2-40B4-BE49-F238E27FC236}">
                <a16:creationId xmlns:a16="http://schemas.microsoft.com/office/drawing/2014/main" id="{81ED6155-3E69-459E-B758-E46DD71F9B29}"/>
              </a:ext>
            </a:extLst>
          </p:cNvPr>
          <p:cNvPicPr>
            <a:picLocks noChangeAspect="1"/>
          </p:cNvPicPr>
          <p:nvPr/>
        </p:nvPicPr>
        <p:blipFill>
          <a:blip r:embed="rId5"/>
          <a:stretch>
            <a:fillRect/>
          </a:stretch>
        </p:blipFill>
        <p:spPr>
          <a:xfrm>
            <a:off x="6094333" y="161404"/>
            <a:ext cx="2355536" cy="1116000"/>
          </a:xfrm>
          <a:prstGeom prst="rect">
            <a:avLst/>
          </a:prstGeom>
        </p:spPr>
      </p:pic>
    </p:spTree>
    <p:extLst>
      <p:ext uri="{BB962C8B-B14F-4D97-AF65-F5344CB8AC3E}">
        <p14:creationId xmlns:p14="http://schemas.microsoft.com/office/powerpoint/2010/main" val="17078365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a:t>Preliminary Evaluation Results</a:t>
            </a:r>
          </a:p>
        </p:txBody>
      </p:sp>
      <p:sp>
        <p:nvSpPr>
          <p:cNvPr id="17" name="Rounded Rectangle 16"/>
          <p:cNvSpPr/>
          <p:nvPr/>
        </p:nvSpPr>
        <p:spPr>
          <a:xfrm>
            <a:off x="660408" y="2346742"/>
            <a:ext cx="2429064" cy="3493621"/>
          </a:xfrm>
          <a:prstGeom prst="roundRect">
            <a:avLst/>
          </a:prstGeom>
          <a:solidFill>
            <a:srgbClr val="0064A4"/>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CA" dirty="0">
              <a:solidFill>
                <a:prstClr val="white"/>
              </a:solidFill>
              <a:latin typeface="Calibri"/>
            </a:endParaRPr>
          </a:p>
          <a:p>
            <a:pPr algn="ctr">
              <a:defRPr/>
            </a:pPr>
            <a:r>
              <a:rPr lang="en-CA" sz="2000" dirty="0">
                <a:solidFill>
                  <a:prstClr val="white"/>
                </a:solidFill>
                <a:latin typeface="Calibri"/>
              </a:rPr>
              <a:t>Reduced stigma; more aware &amp; understanding: </a:t>
            </a:r>
          </a:p>
          <a:p>
            <a:pPr algn="ctr">
              <a:defRPr/>
            </a:pPr>
            <a:endParaRPr lang="en-CA" sz="800" dirty="0">
              <a:solidFill>
                <a:prstClr val="white"/>
              </a:solidFill>
              <a:latin typeface="Calibri"/>
            </a:endParaRPr>
          </a:p>
          <a:p>
            <a:pPr algn="ctr">
              <a:defRPr/>
            </a:pPr>
            <a:r>
              <a:rPr lang="en-US" i="1" dirty="0">
                <a:solidFill>
                  <a:prstClr val="white"/>
                </a:solidFill>
                <a:latin typeface="Calibri"/>
              </a:rPr>
              <a:t>“I liked that the workshop dispelled myths &amp; common misconceptions”</a:t>
            </a:r>
          </a:p>
          <a:p>
            <a:pPr algn="ctr">
              <a:defRPr/>
            </a:pPr>
            <a:endParaRPr lang="en-US" sz="800" i="1" dirty="0">
              <a:solidFill>
                <a:prstClr val="white"/>
              </a:solidFill>
              <a:latin typeface="Calibri"/>
            </a:endParaRPr>
          </a:p>
          <a:p>
            <a:pPr algn="ctr">
              <a:defRPr/>
            </a:pPr>
            <a:r>
              <a:rPr lang="en-US" i="1" dirty="0">
                <a:solidFill>
                  <a:prstClr val="white"/>
                </a:solidFill>
                <a:latin typeface="Calibri"/>
              </a:rPr>
              <a:t>“An eye-opening experience”</a:t>
            </a:r>
            <a:endParaRPr lang="en-CA" i="1" dirty="0">
              <a:solidFill>
                <a:prstClr val="white"/>
              </a:solidFill>
              <a:latin typeface="Calibri"/>
            </a:endParaRPr>
          </a:p>
          <a:p>
            <a:pPr algn="ctr">
              <a:defRPr/>
            </a:pPr>
            <a:endParaRPr lang="en-CA" dirty="0">
              <a:solidFill>
                <a:prstClr val="white"/>
              </a:solidFill>
              <a:latin typeface="Calibri"/>
            </a:endParaRPr>
          </a:p>
        </p:txBody>
      </p:sp>
      <p:sp>
        <p:nvSpPr>
          <p:cNvPr id="20" name="Rounded Rectangle 19"/>
          <p:cNvSpPr/>
          <p:nvPr/>
        </p:nvSpPr>
        <p:spPr>
          <a:xfrm>
            <a:off x="3483451" y="2346741"/>
            <a:ext cx="2323509" cy="3493621"/>
          </a:xfrm>
          <a:prstGeom prst="roundRect">
            <a:avLst/>
          </a:prstGeom>
          <a:solidFill>
            <a:srgbClr val="0064A4"/>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CA" dirty="0">
              <a:solidFill>
                <a:prstClr val="white"/>
              </a:solidFill>
              <a:latin typeface="Calibri"/>
            </a:endParaRPr>
          </a:p>
          <a:p>
            <a:pPr algn="ctr">
              <a:defRPr/>
            </a:pPr>
            <a:endParaRPr lang="en-CA" dirty="0">
              <a:solidFill>
                <a:prstClr val="white"/>
              </a:solidFill>
              <a:latin typeface="Calibri"/>
            </a:endParaRPr>
          </a:p>
          <a:p>
            <a:pPr algn="ctr">
              <a:defRPr/>
            </a:pPr>
            <a:r>
              <a:rPr lang="en-CA" sz="2000" dirty="0">
                <a:solidFill>
                  <a:prstClr val="white"/>
                </a:solidFill>
                <a:latin typeface="Calibri"/>
              </a:rPr>
              <a:t>Practical skills; more equipped to address MH: </a:t>
            </a:r>
          </a:p>
          <a:p>
            <a:pPr algn="ctr">
              <a:defRPr/>
            </a:pPr>
            <a:endParaRPr lang="en-CA" sz="800" dirty="0">
              <a:solidFill>
                <a:prstClr val="white"/>
              </a:solidFill>
              <a:latin typeface="Calibri"/>
            </a:endParaRPr>
          </a:p>
          <a:p>
            <a:pPr algn="ctr">
              <a:defRPr/>
            </a:pPr>
            <a:r>
              <a:rPr lang="en-US" i="1" dirty="0">
                <a:solidFill>
                  <a:prstClr val="white"/>
                </a:solidFill>
                <a:latin typeface="Calibri"/>
              </a:rPr>
              <a:t>“How to identify continuum in personal life”</a:t>
            </a:r>
          </a:p>
          <a:p>
            <a:pPr algn="ctr">
              <a:defRPr/>
            </a:pPr>
            <a:endParaRPr lang="en-US" sz="800" i="1" dirty="0">
              <a:solidFill>
                <a:prstClr val="white"/>
              </a:solidFill>
              <a:latin typeface="Calibri"/>
            </a:endParaRPr>
          </a:p>
          <a:p>
            <a:pPr algn="ctr">
              <a:defRPr/>
            </a:pPr>
            <a:r>
              <a:rPr lang="en-US" i="1" dirty="0">
                <a:solidFill>
                  <a:prstClr val="white"/>
                </a:solidFill>
                <a:latin typeface="Calibri"/>
              </a:rPr>
              <a:t>“Relevant to real life work and personal situations”</a:t>
            </a:r>
            <a:endParaRPr lang="en-CA" i="1" dirty="0">
              <a:solidFill>
                <a:prstClr val="white"/>
              </a:solidFill>
              <a:latin typeface="Calibri"/>
            </a:endParaRPr>
          </a:p>
          <a:p>
            <a:pPr algn="ctr">
              <a:defRPr/>
            </a:pPr>
            <a:endParaRPr lang="en-CA" i="1" dirty="0">
              <a:solidFill>
                <a:prstClr val="white"/>
              </a:solidFill>
              <a:latin typeface="Calibri"/>
            </a:endParaRPr>
          </a:p>
          <a:p>
            <a:pPr algn="ctr">
              <a:defRPr/>
            </a:pPr>
            <a:endParaRPr lang="en-CA" dirty="0">
              <a:solidFill>
                <a:prstClr val="white"/>
              </a:solidFill>
              <a:latin typeface="Calibri"/>
            </a:endParaRPr>
          </a:p>
        </p:txBody>
      </p:sp>
      <p:sp>
        <p:nvSpPr>
          <p:cNvPr id="21" name="Rounded Rectangle 20"/>
          <p:cNvSpPr/>
          <p:nvPr/>
        </p:nvSpPr>
        <p:spPr>
          <a:xfrm>
            <a:off x="6200935" y="2346740"/>
            <a:ext cx="2299598" cy="3493620"/>
          </a:xfrm>
          <a:prstGeom prst="roundRect">
            <a:avLst/>
          </a:prstGeom>
          <a:solidFill>
            <a:srgbClr val="0064A4"/>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CA">
              <a:solidFill>
                <a:prstClr val="white"/>
              </a:solidFill>
              <a:latin typeface="Calibri"/>
            </a:endParaRPr>
          </a:p>
          <a:p>
            <a:pPr algn="ctr">
              <a:defRPr/>
            </a:pPr>
            <a:endParaRPr lang="en-CA" sz="800">
              <a:solidFill>
                <a:prstClr val="white"/>
              </a:solidFill>
              <a:latin typeface="Calibri"/>
            </a:endParaRPr>
          </a:p>
          <a:p>
            <a:pPr algn="ctr">
              <a:defRPr/>
            </a:pPr>
            <a:r>
              <a:rPr lang="en-CA" sz="2000">
                <a:solidFill>
                  <a:prstClr val="white"/>
                </a:solidFill>
                <a:latin typeface="Calibri"/>
              </a:rPr>
              <a:t>Workshops well received: </a:t>
            </a:r>
          </a:p>
          <a:p>
            <a:pPr algn="ctr">
              <a:defRPr/>
            </a:pPr>
            <a:endParaRPr lang="en-CA" sz="800">
              <a:solidFill>
                <a:prstClr val="white"/>
              </a:solidFill>
              <a:latin typeface="Calibri"/>
            </a:endParaRPr>
          </a:p>
          <a:p>
            <a:pPr marL="285750" indent="-285750">
              <a:buFont typeface="Arial" panose="020B0604020202020204" pitchFamily="34" charset="0"/>
              <a:buChar char="•"/>
              <a:defRPr/>
            </a:pPr>
            <a:r>
              <a:rPr lang="en-US">
                <a:solidFill>
                  <a:prstClr val="white"/>
                </a:solidFill>
                <a:latin typeface="Calibri"/>
              </a:rPr>
              <a:t>Excellent videos of people with lived experience</a:t>
            </a:r>
          </a:p>
          <a:p>
            <a:pPr marL="285750" indent="-285750">
              <a:buFont typeface="Arial" panose="020B0604020202020204" pitchFamily="34" charset="0"/>
              <a:buChar char="•"/>
              <a:defRPr/>
            </a:pPr>
            <a:r>
              <a:rPr lang="en-CA">
                <a:solidFill>
                  <a:prstClr val="white"/>
                </a:solidFill>
                <a:latin typeface="Calibri"/>
              </a:rPr>
              <a:t>Interactive</a:t>
            </a:r>
          </a:p>
          <a:p>
            <a:pPr marL="285750" indent="-285750">
              <a:buFont typeface="Arial" panose="020B0604020202020204" pitchFamily="34" charset="0"/>
              <a:buChar char="•"/>
              <a:defRPr/>
            </a:pPr>
            <a:r>
              <a:rPr lang="en-CA">
                <a:solidFill>
                  <a:prstClr val="white"/>
                </a:solidFill>
                <a:latin typeface="Calibri"/>
              </a:rPr>
              <a:t>Well presented, interesting, engaging, enjoyable</a:t>
            </a:r>
          </a:p>
          <a:p>
            <a:pPr algn="ctr">
              <a:defRPr/>
            </a:pPr>
            <a:endParaRPr lang="en-CA">
              <a:solidFill>
                <a:prstClr val="white"/>
              </a:solidFill>
              <a:latin typeface="Calibri"/>
            </a:endParaRPr>
          </a:p>
        </p:txBody>
      </p:sp>
      <p:sp>
        <p:nvSpPr>
          <p:cNvPr id="22" name="Rounded Rectangle 21"/>
          <p:cNvSpPr/>
          <p:nvPr/>
        </p:nvSpPr>
        <p:spPr>
          <a:xfrm>
            <a:off x="640889" y="1432499"/>
            <a:ext cx="7840125" cy="680324"/>
          </a:xfrm>
          <a:prstGeom prst="roundRect">
            <a:avLst/>
          </a:prstGeom>
          <a:solidFill>
            <a:srgbClr val="0064A4"/>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3200">
                <a:solidFill>
                  <a:prstClr val="white"/>
                </a:solidFill>
                <a:latin typeface="Calibri"/>
              </a:rPr>
              <a:t>Qualitative Results for TWM</a:t>
            </a:r>
            <a:endParaRPr lang="en-CA" sz="3200">
              <a:solidFill>
                <a:prstClr val="white"/>
              </a:solidFill>
              <a:latin typeface="Calibri"/>
            </a:endParaRPr>
          </a:p>
        </p:txBody>
      </p:sp>
      <p:sp>
        <p:nvSpPr>
          <p:cNvPr id="4" name="Rectangle 3"/>
          <p:cNvSpPr/>
          <p:nvPr/>
        </p:nvSpPr>
        <p:spPr>
          <a:xfrm>
            <a:off x="660408" y="601502"/>
            <a:ext cx="5874140" cy="830997"/>
          </a:xfrm>
          <a:prstGeom prst="rect">
            <a:avLst/>
          </a:prstGeom>
        </p:spPr>
        <p:txBody>
          <a:bodyPr wrap="square">
            <a:spAutoFit/>
          </a:bodyPr>
          <a:lstStyle/>
          <a:p>
            <a:pPr>
              <a:defRPr/>
            </a:pPr>
            <a:r>
              <a:rPr lang="en-US" sz="4800" dirty="0">
                <a:solidFill>
                  <a:srgbClr val="004B8C"/>
                </a:solidFill>
                <a:latin typeface="Calibri Light" panose="020F0302020204030204" pitchFamily="34" charset="0"/>
                <a:cs typeface="Calibri Light" panose="020F0302020204030204" pitchFamily="34" charset="0"/>
              </a:rPr>
              <a:t>Evaluation Results</a:t>
            </a:r>
          </a:p>
        </p:txBody>
      </p:sp>
      <p:pic>
        <p:nvPicPr>
          <p:cNvPr id="9" name="Picture 3">
            <a:extLst>
              <a:ext uri="{FF2B5EF4-FFF2-40B4-BE49-F238E27FC236}">
                <a16:creationId xmlns:a16="http://schemas.microsoft.com/office/drawing/2014/main" id="{9FBC4E01-EE78-4F73-A632-66B392F9CF5F}"/>
              </a:ext>
            </a:extLst>
          </p:cNvPr>
          <p:cNvPicPr>
            <a:picLocks noChangeAspect="1"/>
          </p:cNvPicPr>
          <p:nvPr/>
        </p:nvPicPr>
        <p:blipFill>
          <a:blip r:embed="rId3"/>
          <a:srcRect/>
          <a:stretch>
            <a:fillRect/>
          </a:stretch>
        </p:blipFill>
        <p:spPr bwMode="auto">
          <a:xfrm>
            <a:off x="6534548" y="5886391"/>
            <a:ext cx="2198049" cy="740214"/>
          </a:xfrm>
          <a:prstGeom prst="rect">
            <a:avLst/>
          </a:prstGeom>
          <a:noFill/>
          <a:ln w="9525">
            <a:noFill/>
            <a:miter lim="800000"/>
            <a:headEnd/>
            <a:tailEnd/>
          </a:ln>
        </p:spPr>
      </p:pic>
    </p:spTree>
    <p:extLst>
      <p:ext uri="{BB962C8B-B14F-4D97-AF65-F5344CB8AC3E}">
        <p14:creationId xmlns:p14="http://schemas.microsoft.com/office/powerpoint/2010/main" val="27296147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495667" y="548627"/>
            <a:ext cx="4493776" cy="721373"/>
          </a:xfrm>
        </p:spPr>
        <p:txBody>
          <a:bodyPr>
            <a:noAutofit/>
          </a:bodyPr>
          <a:lstStyle/>
          <a:p>
            <a:pPr>
              <a:defRPr/>
            </a:pPr>
            <a:r>
              <a:rPr lang="en-US" sz="4400" dirty="0">
                <a:solidFill>
                  <a:srgbClr val="004B8C"/>
                </a:solidFill>
              </a:rPr>
              <a:t>Workplace Costs</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333500" y="1270000"/>
            <a:ext cx="6477000" cy="4318000"/>
          </a:xfrm>
          <a:prstGeom prst="rect">
            <a:avLst/>
          </a:prstGeom>
          <a:scene3d>
            <a:camera prst="orthographicFront"/>
            <a:lightRig rig="threePt" dir="t"/>
          </a:scene3d>
          <a:sp3d>
            <a:bevelT/>
          </a:sp3d>
        </p:spPr>
      </p:pic>
      <p:sp>
        <p:nvSpPr>
          <p:cNvPr id="6" name="TextBox 5"/>
          <p:cNvSpPr txBox="1"/>
          <p:nvPr/>
        </p:nvSpPr>
        <p:spPr>
          <a:xfrm>
            <a:off x="3405395" y="6290812"/>
            <a:ext cx="2769550" cy="307777"/>
          </a:xfrm>
          <a:prstGeom prst="rect">
            <a:avLst/>
          </a:prstGeom>
          <a:noFill/>
        </p:spPr>
        <p:txBody>
          <a:bodyPr wrap="square" rtlCol="0">
            <a:spAutoFit/>
          </a:bodyPr>
          <a:lstStyle/>
          <a:p>
            <a:r>
              <a:rPr lang="en-US" sz="1400" b="1">
                <a:ea typeface="Euphemia UCAS" charset="0"/>
                <a:cs typeface="Euphemia UCAS" charset="0"/>
              </a:rPr>
              <a:t>Source:  Wordpress.com</a:t>
            </a:r>
          </a:p>
        </p:txBody>
      </p:sp>
      <p:pic>
        <p:nvPicPr>
          <p:cNvPr id="7" name="Picture 6"/>
          <p:cNvPicPr>
            <a:picLocks noChangeAspect="1"/>
          </p:cNvPicPr>
          <p:nvPr/>
        </p:nvPicPr>
        <p:blipFill>
          <a:blip r:embed="rId5"/>
          <a:stretch>
            <a:fillRect/>
          </a:stretch>
        </p:blipFill>
        <p:spPr>
          <a:xfrm>
            <a:off x="6292797" y="88067"/>
            <a:ext cx="2355536" cy="1116000"/>
          </a:xfrm>
          <a:prstGeom prst="rect">
            <a:avLst/>
          </a:prstGeom>
        </p:spPr>
      </p:pic>
      <p:pic>
        <p:nvPicPr>
          <p:cNvPr id="8" name="Picture 3">
            <a:extLst>
              <a:ext uri="{FF2B5EF4-FFF2-40B4-BE49-F238E27FC236}">
                <a16:creationId xmlns:a16="http://schemas.microsoft.com/office/drawing/2014/main" id="{82A98C79-26F9-42A2-9168-5AA1470101CF}"/>
              </a:ext>
            </a:extLst>
          </p:cNvPr>
          <p:cNvPicPr>
            <a:picLocks noChangeAspect="1"/>
          </p:cNvPicPr>
          <p:nvPr/>
        </p:nvPicPr>
        <p:blipFill>
          <a:blip r:embed="rId6"/>
          <a:srcRect/>
          <a:stretch>
            <a:fillRect/>
          </a:stretch>
        </p:blipFill>
        <p:spPr bwMode="auto">
          <a:xfrm>
            <a:off x="6645219" y="5811762"/>
            <a:ext cx="2198049" cy="740214"/>
          </a:xfrm>
          <a:prstGeom prst="rect">
            <a:avLst/>
          </a:prstGeom>
          <a:noFill/>
          <a:ln w="9525">
            <a:noFill/>
            <a:miter lim="800000"/>
            <a:headEnd/>
            <a:tailEnd/>
          </a:ln>
        </p:spPr>
      </p:pic>
    </p:spTree>
    <p:extLst>
      <p:ext uri="{BB962C8B-B14F-4D97-AF65-F5344CB8AC3E}">
        <p14:creationId xmlns:p14="http://schemas.microsoft.com/office/powerpoint/2010/main" val="343182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609291" y="1291097"/>
            <a:ext cx="6287949" cy="617220"/>
          </a:xfrm>
          <a:prstGeom prst="rect">
            <a:avLst/>
          </a:prstGeom>
          <a:noFill/>
          <a:ln cap="flat">
            <a:noFill/>
          </a:ln>
        </p:spPr>
        <p:txBody>
          <a:bodyPr vert="horz" wrap="square" lIns="68580" tIns="34290" rIns="68580" bIns="34290" anchor="t" anchorCtr="0" compatLnSpc="1">
            <a:noAutofit/>
          </a:bodyPr>
          <a:lstStyle/>
          <a:p>
            <a:pPr>
              <a:defRPr sz="1800" b="0" i="0" u="none" strike="noStrike" kern="0" cap="none" spc="0" baseline="0">
                <a:solidFill>
                  <a:srgbClr val="000000"/>
                </a:solidFill>
                <a:uFillTx/>
              </a:defRPr>
            </a:pPr>
            <a:r>
              <a:rPr lang="en-CA" sz="4800" kern="0" dirty="0">
                <a:solidFill>
                  <a:srgbClr val="004B8C"/>
                </a:solidFill>
                <a:latin typeface="Calibri Light"/>
                <a:cs typeface="Calibri Light"/>
              </a:rPr>
              <a:t>Training Options </a:t>
            </a:r>
            <a:endParaRPr lang="en-US" sz="4800" kern="0" dirty="0">
              <a:solidFill>
                <a:srgbClr val="004B8C"/>
              </a:solidFill>
              <a:latin typeface="Calibri Light"/>
              <a:cs typeface="Calibri Light"/>
            </a:endParaRPr>
          </a:p>
        </p:txBody>
      </p:sp>
      <p:sp>
        <p:nvSpPr>
          <p:cNvPr id="4" name="Subtitle 2"/>
          <p:cNvSpPr txBox="1"/>
          <p:nvPr/>
        </p:nvSpPr>
        <p:spPr>
          <a:xfrm>
            <a:off x="712160" y="2276680"/>
            <a:ext cx="6082209" cy="3209927"/>
          </a:xfrm>
          <a:prstGeom prst="rect">
            <a:avLst/>
          </a:prstGeom>
          <a:noFill/>
          <a:ln cap="flat">
            <a:noFill/>
          </a:ln>
        </p:spPr>
        <p:txBody>
          <a:bodyPr vert="horz" wrap="square" lIns="68580" tIns="34290" rIns="68580" bIns="34290" anchor="t" anchorCtr="0" compatLnSpc="1">
            <a:noAutofit/>
          </a:bodyPr>
          <a:lstStyle/>
          <a:p>
            <a:pPr marL="257175" indent="-257175">
              <a:spcBef>
                <a:spcPts val="450"/>
              </a:spcBef>
              <a:spcAft>
                <a:spcPts val="225"/>
              </a:spcAft>
              <a:buClr>
                <a:srgbClr val="004B8C"/>
              </a:buClr>
              <a:buSzPct val="100000"/>
              <a:buFont typeface="Arial" pitchFamily="34"/>
              <a:buChar char="•"/>
              <a:defRPr sz="1800" b="0" i="0" u="none" strike="noStrike" kern="0" cap="none" spc="0" baseline="0">
                <a:solidFill>
                  <a:srgbClr val="000000"/>
                </a:solidFill>
                <a:uFillTx/>
              </a:defRPr>
            </a:pPr>
            <a:r>
              <a:rPr lang="en-US" sz="2000" kern="0" dirty="0">
                <a:solidFill>
                  <a:schemeClr val="tx1">
                    <a:lumMod val="75000"/>
                    <a:lumOff val="25000"/>
                  </a:schemeClr>
                </a:solidFill>
                <a:cs typeface="Calibri"/>
              </a:rPr>
              <a:t>5 day Train-the-Trainer workshop which permits organizations to provide their own training on an ongoing basis</a:t>
            </a:r>
          </a:p>
          <a:p>
            <a:pPr marL="257175" indent="-257175">
              <a:spcBef>
                <a:spcPts val="450"/>
              </a:spcBef>
              <a:spcAft>
                <a:spcPts val="225"/>
              </a:spcAft>
              <a:buClr>
                <a:srgbClr val="004B8C"/>
              </a:buClr>
              <a:buSzPct val="100000"/>
              <a:buFont typeface="Arial" pitchFamily="34"/>
              <a:buChar char="•"/>
              <a:defRPr sz="1800" b="0" i="0" u="none" strike="noStrike" kern="0" cap="none" spc="0" baseline="0">
                <a:solidFill>
                  <a:srgbClr val="000000"/>
                </a:solidFill>
                <a:uFillTx/>
              </a:defRPr>
            </a:pPr>
            <a:r>
              <a:rPr lang="en-US" sz="2000" kern="0" dirty="0">
                <a:solidFill>
                  <a:schemeClr val="tx1">
                    <a:lumMod val="75000"/>
                    <a:lumOff val="25000"/>
                  </a:schemeClr>
                </a:solidFill>
                <a:cs typeface="Calibri"/>
              </a:rPr>
              <a:t>Half day primary/basic workshop for staff</a:t>
            </a:r>
          </a:p>
          <a:p>
            <a:pPr marL="342900" indent="-342900">
              <a:spcBef>
                <a:spcPts val="450"/>
              </a:spcBef>
              <a:spcAft>
                <a:spcPts val="225"/>
              </a:spcAft>
              <a:buClr>
                <a:srgbClr val="004B8C"/>
              </a:buClr>
              <a:buSzPct val="100000"/>
              <a:buFont typeface="Calibri" panose="020F0502020204030204" pitchFamily="34" charset="0"/>
              <a:buChar char="•"/>
              <a:defRPr sz="1800" b="0" i="0" u="none" strike="noStrike" kern="0" cap="none" spc="0" baseline="0">
                <a:solidFill>
                  <a:srgbClr val="000000"/>
                </a:solidFill>
                <a:uFillTx/>
              </a:defRPr>
            </a:pPr>
            <a:r>
              <a:rPr lang="en-US" sz="2000" kern="0" dirty="0">
                <a:solidFill>
                  <a:schemeClr val="tx1">
                    <a:lumMod val="75000"/>
                    <a:lumOff val="25000"/>
                  </a:schemeClr>
                </a:solidFill>
                <a:cs typeface="Calibri"/>
              </a:rPr>
              <a:t>Full day leadership workshop for supervisors and managers (includes primary course)</a:t>
            </a:r>
          </a:p>
          <a:p>
            <a:pPr marL="628650" lvl="1" indent="-285750">
              <a:spcBef>
                <a:spcPts val="450"/>
              </a:spcBef>
              <a:spcAft>
                <a:spcPts val="225"/>
              </a:spcAft>
              <a:buClr>
                <a:srgbClr val="004B8C"/>
              </a:buClr>
              <a:buSzPct val="100000"/>
              <a:buFont typeface="Courier New" panose="02070309020205020404" pitchFamily="49" charset="0"/>
              <a:buChar char="o"/>
              <a:defRPr sz="1800" b="0" i="0" u="none" strike="noStrike" kern="0" cap="none" spc="0" baseline="0">
                <a:solidFill>
                  <a:srgbClr val="000000"/>
                </a:solidFill>
                <a:uFillTx/>
              </a:defRPr>
            </a:pPr>
            <a:r>
              <a:rPr lang="en-US" kern="0" dirty="0">
                <a:solidFill>
                  <a:schemeClr val="tx1">
                    <a:lumMod val="75000"/>
                    <a:lumOff val="25000"/>
                  </a:schemeClr>
                </a:solidFill>
                <a:cs typeface="Calibri"/>
              </a:rPr>
              <a:t>Leaders learn to address employee mental health at each stage along the </a:t>
            </a:r>
            <a:r>
              <a:rPr lang="en-US" kern="0" dirty="0" err="1">
                <a:solidFill>
                  <a:schemeClr val="tx1">
                    <a:lumMod val="75000"/>
                    <a:lumOff val="25000"/>
                  </a:schemeClr>
                </a:solidFill>
                <a:cs typeface="Calibri"/>
              </a:rPr>
              <a:t>MHCM</a:t>
            </a:r>
            <a:r>
              <a:rPr lang="en-US" kern="0" dirty="0">
                <a:solidFill>
                  <a:schemeClr val="tx1">
                    <a:lumMod val="75000"/>
                    <a:lumOff val="25000"/>
                  </a:schemeClr>
                </a:solidFill>
                <a:cs typeface="Calibri"/>
              </a:rPr>
              <a:t> and manage accommodation</a:t>
            </a:r>
          </a:p>
          <a:p>
            <a:pPr marL="83344" lvl="1">
              <a:spcBef>
                <a:spcPts val="450"/>
              </a:spcBef>
              <a:spcAft>
                <a:spcPts val="225"/>
              </a:spcAft>
              <a:buClr>
                <a:srgbClr val="004B8C"/>
              </a:buClr>
              <a:buSzPct val="100000"/>
              <a:defRPr sz="1800" b="0" i="0" u="none" strike="noStrike" kern="0" cap="none" spc="0" baseline="0">
                <a:solidFill>
                  <a:srgbClr val="000000"/>
                </a:solidFill>
                <a:uFillTx/>
              </a:defRPr>
            </a:pPr>
            <a:r>
              <a:rPr lang="en-US" sz="1500" kern="0" dirty="0">
                <a:solidFill>
                  <a:schemeClr val="tx1">
                    <a:lumMod val="75000"/>
                    <a:lumOff val="25000"/>
                  </a:schemeClr>
                </a:solidFill>
                <a:cs typeface="Calibri"/>
              </a:rPr>
              <a:t>*(Maximum class size 25 participants)</a:t>
            </a:r>
          </a:p>
          <a:p>
            <a:pPr marL="257175" indent="-257175">
              <a:spcBef>
                <a:spcPts val="450"/>
              </a:spcBef>
              <a:spcAft>
                <a:spcPts val="225"/>
              </a:spcAft>
              <a:buSzPct val="100000"/>
              <a:buFont typeface="Arial" pitchFamily="34"/>
              <a:buChar char="•"/>
              <a:defRPr sz="1800" b="0" i="0" u="none" strike="noStrike" kern="0" cap="none" spc="0" baseline="0">
                <a:solidFill>
                  <a:srgbClr val="000000"/>
                </a:solidFill>
                <a:uFillTx/>
              </a:defRPr>
            </a:pPr>
            <a:endParaRPr lang="en-US" sz="2100" kern="0" dirty="0">
              <a:solidFill>
                <a:srgbClr val="1155A0"/>
              </a:solidFill>
              <a:cs typeface="Calibri"/>
            </a:endParaRPr>
          </a:p>
        </p:txBody>
      </p:sp>
      <p:pic>
        <p:nvPicPr>
          <p:cNvPr id="5" name="Picture 4"/>
          <p:cNvPicPr>
            <a:picLocks noChangeAspect="1"/>
          </p:cNvPicPr>
          <p:nvPr/>
        </p:nvPicPr>
        <p:blipFill>
          <a:blip r:embed="rId3"/>
          <a:stretch>
            <a:fillRect/>
          </a:stretch>
        </p:blipFill>
        <p:spPr>
          <a:xfrm>
            <a:off x="5861119" y="175097"/>
            <a:ext cx="2355536" cy="1116000"/>
          </a:xfrm>
          <a:prstGeom prst="rect">
            <a:avLst/>
          </a:prstGeom>
        </p:spPr>
      </p:pic>
      <p:pic>
        <p:nvPicPr>
          <p:cNvPr id="6" name="Picture 3">
            <a:extLst>
              <a:ext uri="{FF2B5EF4-FFF2-40B4-BE49-F238E27FC236}">
                <a16:creationId xmlns:a16="http://schemas.microsoft.com/office/drawing/2014/main" id="{C5ED3471-1DDE-48E8-AB32-62AE9AB0A9BD}"/>
              </a:ext>
            </a:extLst>
          </p:cNvPr>
          <p:cNvPicPr>
            <a:picLocks noChangeAspect="1"/>
          </p:cNvPicPr>
          <p:nvPr/>
        </p:nvPicPr>
        <p:blipFill>
          <a:blip r:embed="rId4"/>
          <a:srcRect/>
          <a:stretch>
            <a:fillRect/>
          </a:stretch>
        </p:blipFill>
        <p:spPr bwMode="auto">
          <a:xfrm>
            <a:off x="6529494" y="5652736"/>
            <a:ext cx="2198049" cy="740214"/>
          </a:xfrm>
          <a:prstGeom prst="rect">
            <a:avLst/>
          </a:prstGeom>
          <a:noFill/>
          <a:ln w="9525">
            <a:noFill/>
            <a:miter lim="800000"/>
            <a:headEnd/>
            <a:tailEnd/>
          </a:ln>
        </p:spPr>
      </p:pic>
    </p:spTree>
    <p:extLst>
      <p:ext uri="{BB962C8B-B14F-4D97-AF65-F5344CB8AC3E}">
        <p14:creationId xmlns:p14="http://schemas.microsoft.com/office/powerpoint/2010/main" val="29973000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guidancecouncil.ca/wp-content/uploads/2012/09/ahs.jpg"/>
          <p:cNvPicPr>
            <a:picLocks noChangeAspect="1" noChangeArrowheads="1"/>
          </p:cNvPicPr>
          <p:nvPr/>
        </p:nvPicPr>
        <p:blipFill>
          <a:blip r:embed="rId3"/>
          <a:srcRect/>
          <a:stretch>
            <a:fillRect/>
          </a:stretch>
        </p:blipFill>
        <p:spPr bwMode="auto">
          <a:xfrm>
            <a:off x="2252546" y="4763763"/>
            <a:ext cx="1588680" cy="462915"/>
          </a:xfrm>
          <a:prstGeom prst="rect">
            <a:avLst/>
          </a:prstGeom>
          <a:noFill/>
        </p:spPr>
      </p:pic>
      <p:pic>
        <p:nvPicPr>
          <p:cNvPr id="37894" name="Picture 6" descr="http://sbcresortguide.com/uploads/Image/Shared/resortguide/content/2011/November/News/Nova_Scotia_Canada_logo_crop.jpg"/>
          <p:cNvPicPr>
            <a:picLocks noChangeAspect="1" noChangeArrowheads="1"/>
          </p:cNvPicPr>
          <p:nvPr/>
        </p:nvPicPr>
        <p:blipFill>
          <a:blip r:embed="rId4"/>
          <a:srcRect/>
          <a:stretch>
            <a:fillRect/>
          </a:stretch>
        </p:blipFill>
        <p:spPr bwMode="auto">
          <a:xfrm>
            <a:off x="4572000" y="2220288"/>
            <a:ext cx="1297191" cy="623650"/>
          </a:xfrm>
          <a:prstGeom prst="rect">
            <a:avLst/>
          </a:prstGeom>
          <a:noFill/>
        </p:spPr>
      </p:pic>
      <p:pic>
        <p:nvPicPr>
          <p:cNvPr id="37896" name="Picture 8" descr="Nova Scotia Community College"/>
          <p:cNvPicPr>
            <a:picLocks noChangeAspect="1" noChangeArrowheads="1"/>
          </p:cNvPicPr>
          <p:nvPr/>
        </p:nvPicPr>
        <p:blipFill>
          <a:blip r:embed="rId5"/>
          <a:srcRect/>
          <a:stretch>
            <a:fillRect/>
          </a:stretch>
        </p:blipFill>
        <p:spPr bwMode="auto">
          <a:xfrm>
            <a:off x="2203463" y="2534182"/>
            <a:ext cx="1335999" cy="353648"/>
          </a:xfrm>
          <a:prstGeom prst="rect">
            <a:avLst/>
          </a:prstGeom>
          <a:noFill/>
        </p:spPr>
      </p:pic>
      <p:pic>
        <p:nvPicPr>
          <p:cNvPr id="25602" name="Picture 2" descr="http://www.edaalberta.ca/Resources/Pictures/u-of-c-logo-jpg.jpg"/>
          <p:cNvPicPr>
            <a:picLocks noChangeAspect="1" noChangeArrowheads="1"/>
          </p:cNvPicPr>
          <p:nvPr/>
        </p:nvPicPr>
        <p:blipFill>
          <a:blip r:embed="rId6"/>
          <a:srcRect/>
          <a:stretch>
            <a:fillRect/>
          </a:stretch>
        </p:blipFill>
        <p:spPr bwMode="auto">
          <a:xfrm>
            <a:off x="5689065" y="3554671"/>
            <a:ext cx="974032" cy="1139830"/>
          </a:xfrm>
          <a:prstGeom prst="rect">
            <a:avLst/>
          </a:prstGeom>
          <a:noFill/>
        </p:spPr>
      </p:pic>
      <p:pic>
        <p:nvPicPr>
          <p:cNvPr id="25604" name="Picture 4" descr="http://www.underconsideration.com/brandnew/archives/mount_royal_uni_logo_detail.gif"/>
          <p:cNvPicPr>
            <a:picLocks noChangeAspect="1" noChangeArrowheads="1"/>
          </p:cNvPicPr>
          <p:nvPr/>
        </p:nvPicPr>
        <p:blipFill>
          <a:blip r:embed="rId7"/>
          <a:srcRect/>
          <a:stretch>
            <a:fillRect/>
          </a:stretch>
        </p:blipFill>
        <p:spPr bwMode="auto">
          <a:xfrm>
            <a:off x="3979012" y="2887830"/>
            <a:ext cx="1000811" cy="668503"/>
          </a:xfrm>
          <a:prstGeom prst="rect">
            <a:avLst/>
          </a:prstGeom>
          <a:noFill/>
        </p:spPr>
      </p:pic>
      <p:sp>
        <p:nvSpPr>
          <p:cNvPr id="12" name="Title 1"/>
          <p:cNvSpPr txBox="1">
            <a:spLocks/>
          </p:cNvSpPr>
          <p:nvPr/>
        </p:nvSpPr>
        <p:spPr>
          <a:xfrm>
            <a:off x="351071" y="1350756"/>
            <a:ext cx="2443163" cy="435769"/>
          </a:xfrm>
          <a:prstGeom prst="rect">
            <a:avLst/>
          </a:prstGeom>
        </p:spPr>
        <p:txBody>
          <a:bodyPr>
            <a:noAutofit/>
          </a:bodyPr>
          <a:lstStyle/>
          <a:p>
            <a:pPr defTabSz="257175" eaLnBrk="0" fontAlgn="base" hangingPunct="0">
              <a:spcBef>
                <a:spcPct val="0"/>
              </a:spcBef>
              <a:spcAft>
                <a:spcPct val="0"/>
              </a:spcAft>
              <a:defRPr/>
            </a:pPr>
            <a:r>
              <a:rPr lang="en-US" sz="3000" dirty="0">
                <a:solidFill>
                  <a:srgbClr val="004B8C"/>
                </a:solidFill>
                <a:latin typeface="Calibri Light" panose="020F0302020204030204" pitchFamily="34" charset="0"/>
                <a:cs typeface="Arial" pitchFamily="34" charset="0"/>
              </a:rPr>
              <a:t>TWM Clients</a:t>
            </a:r>
          </a:p>
        </p:txBody>
      </p:sp>
      <p:pic>
        <p:nvPicPr>
          <p:cNvPr id="1028" name="Picture 4" descr="File:Government of Canada logo.sv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2365" y="4483318"/>
            <a:ext cx="1741289" cy="34825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9"/>
          <a:stretch>
            <a:fillRect/>
          </a:stretch>
        </p:blipFill>
        <p:spPr>
          <a:xfrm>
            <a:off x="2057932" y="2984001"/>
            <a:ext cx="1627061" cy="582287"/>
          </a:xfrm>
          <a:prstGeom prst="rect">
            <a:avLst/>
          </a:prstGeom>
        </p:spPr>
      </p:pic>
      <p:pic>
        <p:nvPicPr>
          <p:cNvPr id="6" name="Picture 5"/>
          <p:cNvPicPr>
            <a:picLocks noChangeAspect="1"/>
          </p:cNvPicPr>
          <p:nvPr/>
        </p:nvPicPr>
        <p:blipFill>
          <a:blip r:embed="rId10"/>
          <a:stretch>
            <a:fillRect/>
          </a:stretch>
        </p:blipFill>
        <p:spPr>
          <a:xfrm>
            <a:off x="2496755" y="5507084"/>
            <a:ext cx="1207210" cy="603605"/>
          </a:xfrm>
          <a:prstGeom prst="rect">
            <a:avLst/>
          </a:prstGeom>
        </p:spPr>
      </p:pic>
      <p:pic>
        <p:nvPicPr>
          <p:cNvPr id="3" name="Picture 2"/>
          <p:cNvPicPr>
            <a:picLocks noChangeAspect="1"/>
          </p:cNvPicPr>
          <p:nvPr/>
        </p:nvPicPr>
        <p:blipFill>
          <a:blip r:embed="rId11"/>
          <a:stretch>
            <a:fillRect/>
          </a:stretch>
        </p:blipFill>
        <p:spPr>
          <a:xfrm>
            <a:off x="2675161" y="1350756"/>
            <a:ext cx="507424" cy="563214"/>
          </a:xfrm>
          <a:prstGeom prst="rect">
            <a:avLst/>
          </a:prstGeom>
        </p:spPr>
      </p:pic>
      <p:pic>
        <p:nvPicPr>
          <p:cNvPr id="1026" name="Picture 2" descr="Image result for york region logo"/>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3719" t="3918" r="-3719" b="-3918"/>
          <a:stretch/>
        </p:blipFill>
        <p:spPr bwMode="auto">
          <a:xfrm>
            <a:off x="2747419" y="3620086"/>
            <a:ext cx="1872234" cy="740384"/>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2" descr="Image result for epcor logo">
            <a:extLst>
              <a:ext uri="{FF2B5EF4-FFF2-40B4-BE49-F238E27FC236}">
                <a16:creationId xmlns:a16="http://schemas.microsoft.com/office/drawing/2014/main" id="{51893168-12CC-4469-9904-F83D8864800F}"/>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defRPr/>
            </a:pPr>
            <a:endParaRPr lang="en-CA" sz="1350">
              <a:solidFill>
                <a:prstClr val="black"/>
              </a:solidFill>
              <a:latin typeface="Calibri"/>
            </a:endParaRPr>
          </a:p>
        </p:txBody>
      </p:sp>
      <p:sp>
        <p:nvSpPr>
          <p:cNvPr id="11" name="AutoShape 4" descr="Image result for epcor logo">
            <a:extLst>
              <a:ext uri="{FF2B5EF4-FFF2-40B4-BE49-F238E27FC236}">
                <a16:creationId xmlns:a16="http://schemas.microsoft.com/office/drawing/2014/main" id="{3C3A2917-14B0-4F03-B710-C25B2B7B68BA}"/>
              </a:ext>
            </a:extLst>
          </p:cNvPr>
          <p:cNvSpPr>
            <a:spLocks noChangeAspect="1" noChangeArrowheads="1"/>
          </p:cNvSpPr>
          <p:nvPr/>
        </p:nvSpPr>
        <p:spPr bwMode="auto">
          <a:xfrm>
            <a:off x="4572000" y="34290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defRPr/>
            </a:pPr>
            <a:endParaRPr lang="en-CA" sz="1350">
              <a:solidFill>
                <a:prstClr val="black"/>
              </a:solidFill>
              <a:latin typeface="Calibri"/>
            </a:endParaRPr>
          </a:p>
        </p:txBody>
      </p:sp>
      <p:pic>
        <p:nvPicPr>
          <p:cNvPr id="9" name="Picture 8">
            <a:extLst>
              <a:ext uri="{FF2B5EF4-FFF2-40B4-BE49-F238E27FC236}">
                <a16:creationId xmlns:a16="http://schemas.microsoft.com/office/drawing/2014/main" id="{2EA43A2B-6F22-4DFB-B874-F384421718FC}"/>
              </a:ext>
            </a:extLst>
          </p:cNvPr>
          <p:cNvPicPr>
            <a:picLocks noChangeAspect="1"/>
          </p:cNvPicPr>
          <p:nvPr/>
        </p:nvPicPr>
        <p:blipFill>
          <a:blip r:embed="rId13"/>
          <a:stretch>
            <a:fillRect/>
          </a:stretch>
        </p:blipFill>
        <p:spPr>
          <a:xfrm>
            <a:off x="5793025" y="4999391"/>
            <a:ext cx="1480412" cy="440453"/>
          </a:xfrm>
          <a:prstGeom prst="rect">
            <a:avLst/>
          </a:prstGeom>
        </p:spPr>
      </p:pic>
      <p:pic>
        <p:nvPicPr>
          <p:cNvPr id="14" name="Picture 13">
            <a:extLst>
              <a:ext uri="{FF2B5EF4-FFF2-40B4-BE49-F238E27FC236}">
                <a16:creationId xmlns:a16="http://schemas.microsoft.com/office/drawing/2014/main" id="{A908B8F5-6D27-4202-A4C2-B7C745FB9A5C}"/>
              </a:ext>
            </a:extLst>
          </p:cNvPr>
          <p:cNvPicPr>
            <a:picLocks noChangeAspect="1"/>
          </p:cNvPicPr>
          <p:nvPr/>
        </p:nvPicPr>
        <p:blipFill>
          <a:blip r:embed="rId14"/>
          <a:stretch>
            <a:fillRect/>
          </a:stretch>
        </p:blipFill>
        <p:spPr>
          <a:xfrm>
            <a:off x="534165" y="2889259"/>
            <a:ext cx="1038488" cy="452411"/>
          </a:xfrm>
          <a:prstGeom prst="rect">
            <a:avLst/>
          </a:prstGeom>
        </p:spPr>
      </p:pic>
      <p:pic>
        <p:nvPicPr>
          <p:cNvPr id="15" name="Picture 14">
            <a:extLst>
              <a:ext uri="{FF2B5EF4-FFF2-40B4-BE49-F238E27FC236}">
                <a16:creationId xmlns:a16="http://schemas.microsoft.com/office/drawing/2014/main" id="{78C3BB3F-FE6B-43C3-B1A3-02D567D20DE7}"/>
              </a:ext>
            </a:extLst>
          </p:cNvPr>
          <p:cNvPicPr>
            <a:picLocks noChangeAspect="1"/>
          </p:cNvPicPr>
          <p:nvPr/>
        </p:nvPicPr>
        <p:blipFill>
          <a:blip r:embed="rId15"/>
          <a:stretch>
            <a:fillRect/>
          </a:stretch>
        </p:blipFill>
        <p:spPr>
          <a:xfrm>
            <a:off x="5362549" y="3251962"/>
            <a:ext cx="1627061" cy="302709"/>
          </a:xfrm>
          <a:prstGeom prst="rect">
            <a:avLst/>
          </a:prstGeom>
        </p:spPr>
      </p:pic>
      <p:pic>
        <p:nvPicPr>
          <p:cNvPr id="16" name="Picture 15">
            <a:extLst>
              <a:ext uri="{FF2B5EF4-FFF2-40B4-BE49-F238E27FC236}">
                <a16:creationId xmlns:a16="http://schemas.microsoft.com/office/drawing/2014/main" id="{AF2862A0-43FC-474A-B552-856CEE1730B4}"/>
              </a:ext>
            </a:extLst>
          </p:cNvPr>
          <p:cNvPicPr>
            <a:picLocks noChangeAspect="1"/>
          </p:cNvPicPr>
          <p:nvPr/>
        </p:nvPicPr>
        <p:blipFill>
          <a:blip r:embed="rId16"/>
          <a:stretch>
            <a:fillRect/>
          </a:stretch>
        </p:blipFill>
        <p:spPr>
          <a:xfrm>
            <a:off x="534165" y="4606794"/>
            <a:ext cx="1202461" cy="494630"/>
          </a:xfrm>
          <a:prstGeom prst="rect">
            <a:avLst/>
          </a:prstGeom>
        </p:spPr>
      </p:pic>
      <p:pic>
        <p:nvPicPr>
          <p:cNvPr id="18" name="Picture 17">
            <a:extLst>
              <a:ext uri="{FF2B5EF4-FFF2-40B4-BE49-F238E27FC236}">
                <a16:creationId xmlns:a16="http://schemas.microsoft.com/office/drawing/2014/main" id="{5334114A-5C96-4CF7-9C79-7F8CCCB186AE}"/>
              </a:ext>
            </a:extLst>
          </p:cNvPr>
          <p:cNvPicPr>
            <a:picLocks noChangeAspect="1"/>
          </p:cNvPicPr>
          <p:nvPr/>
        </p:nvPicPr>
        <p:blipFill>
          <a:blip r:embed="rId17"/>
          <a:stretch>
            <a:fillRect/>
          </a:stretch>
        </p:blipFill>
        <p:spPr>
          <a:xfrm>
            <a:off x="4120604" y="5165499"/>
            <a:ext cx="1484345" cy="683171"/>
          </a:xfrm>
          <a:prstGeom prst="rect">
            <a:avLst/>
          </a:prstGeom>
        </p:spPr>
      </p:pic>
      <p:pic>
        <p:nvPicPr>
          <p:cNvPr id="19" name="Picture 18">
            <a:extLst>
              <a:ext uri="{FF2B5EF4-FFF2-40B4-BE49-F238E27FC236}">
                <a16:creationId xmlns:a16="http://schemas.microsoft.com/office/drawing/2014/main" id="{FA19FFF3-9C4B-452D-BD7E-635120CEE477}"/>
              </a:ext>
            </a:extLst>
          </p:cNvPr>
          <p:cNvPicPr>
            <a:picLocks noChangeAspect="1"/>
          </p:cNvPicPr>
          <p:nvPr/>
        </p:nvPicPr>
        <p:blipFill>
          <a:blip r:embed="rId18"/>
          <a:stretch>
            <a:fillRect/>
          </a:stretch>
        </p:blipFill>
        <p:spPr>
          <a:xfrm>
            <a:off x="1410872" y="3607895"/>
            <a:ext cx="792591" cy="740384"/>
          </a:xfrm>
          <a:prstGeom prst="rect">
            <a:avLst/>
          </a:prstGeom>
        </p:spPr>
      </p:pic>
      <p:pic>
        <p:nvPicPr>
          <p:cNvPr id="20" name="Picture 19">
            <a:extLst>
              <a:ext uri="{FF2B5EF4-FFF2-40B4-BE49-F238E27FC236}">
                <a16:creationId xmlns:a16="http://schemas.microsoft.com/office/drawing/2014/main" id="{6AF8772B-37F1-46E8-94D5-89F1C6E63378}"/>
              </a:ext>
            </a:extLst>
          </p:cNvPr>
          <p:cNvPicPr>
            <a:picLocks noChangeAspect="1"/>
          </p:cNvPicPr>
          <p:nvPr/>
        </p:nvPicPr>
        <p:blipFill>
          <a:blip r:embed="rId19"/>
          <a:stretch>
            <a:fillRect/>
          </a:stretch>
        </p:blipFill>
        <p:spPr>
          <a:xfrm>
            <a:off x="6824280" y="3657600"/>
            <a:ext cx="1580473" cy="488159"/>
          </a:xfrm>
          <a:prstGeom prst="rect">
            <a:avLst/>
          </a:prstGeom>
        </p:spPr>
      </p:pic>
      <p:pic>
        <p:nvPicPr>
          <p:cNvPr id="21" name="Picture 20">
            <a:extLst>
              <a:ext uri="{FF2B5EF4-FFF2-40B4-BE49-F238E27FC236}">
                <a16:creationId xmlns:a16="http://schemas.microsoft.com/office/drawing/2014/main" id="{A01FA047-FB8C-4A09-A2CF-F6487BBA40BA}"/>
              </a:ext>
            </a:extLst>
          </p:cNvPr>
          <p:cNvPicPr>
            <a:picLocks noChangeAspect="1"/>
          </p:cNvPicPr>
          <p:nvPr/>
        </p:nvPicPr>
        <p:blipFill>
          <a:blip r:embed="rId20"/>
          <a:stretch>
            <a:fillRect/>
          </a:stretch>
        </p:blipFill>
        <p:spPr>
          <a:xfrm>
            <a:off x="904311" y="5507084"/>
            <a:ext cx="902856" cy="684926"/>
          </a:xfrm>
          <a:prstGeom prst="rect">
            <a:avLst/>
          </a:prstGeom>
        </p:spPr>
      </p:pic>
      <p:pic>
        <p:nvPicPr>
          <p:cNvPr id="22" name="Picture 21">
            <a:extLst>
              <a:ext uri="{FF2B5EF4-FFF2-40B4-BE49-F238E27FC236}">
                <a16:creationId xmlns:a16="http://schemas.microsoft.com/office/drawing/2014/main" id="{43A9D3FC-C12E-4645-B3E4-50AEF5B27626}"/>
              </a:ext>
            </a:extLst>
          </p:cNvPr>
          <p:cNvPicPr>
            <a:picLocks noChangeAspect="1"/>
          </p:cNvPicPr>
          <p:nvPr/>
        </p:nvPicPr>
        <p:blipFill>
          <a:blip r:embed="rId21"/>
          <a:stretch>
            <a:fillRect/>
          </a:stretch>
        </p:blipFill>
        <p:spPr>
          <a:xfrm>
            <a:off x="6906082" y="4382006"/>
            <a:ext cx="1368028" cy="550883"/>
          </a:xfrm>
          <a:prstGeom prst="rect">
            <a:avLst/>
          </a:prstGeom>
        </p:spPr>
      </p:pic>
      <p:pic>
        <p:nvPicPr>
          <p:cNvPr id="25" name="Picture 24">
            <a:extLst>
              <a:ext uri="{FF2B5EF4-FFF2-40B4-BE49-F238E27FC236}">
                <a16:creationId xmlns:a16="http://schemas.microsoft.com/office/drawing/2014/main" id="{C4D4522B-10BA-4F02-B72A-96BA87523882}"/>
              </a:ext>
            </a:extLst>
          </p:cNvPr>
          <p:cNvPicPr>
            <a:picLocks noChangeAspect="1"/>
          </p:cNvPicPr>
          <p:nvPr/>
        </p:nvPicPr>
        <p:blipFill>
          <a:blip r:embed="rId22"/>
          <a:stretch>
            <a:fillRect/>
          </a:stretch>
        </p:blipFill>
        <p:spPr>
          <a:xfrm>
            <a:off x="6094333" y="161404"/>
            <a:ext cx="2355536" cy="1116000"/>
          </a:xfrm>
          <a:prstGeom prst="rect">
            <a:avLst/>
          </a:prstGeom>
        </p:spPr>
      </p:pic>
      <p:pic>
        <p:nvPicPr>
          <p:cNvPr id="26" name="Picture 3">
            <a:extLst>
              <a:ext uri="{FF2B5EF4-FFF2-40B4-BE49-F238E27FC236}">
                <a16:creationId xmlns:a16="http://schemas.microsoft.com/office/drawing/2014/main" id="{F268FD7C-35AF-46DB-A24B-0A14AC3803C3}"/>
              </a:ext>
            </a:extLst>
          </p:cNvPr>
          <p:cNvPicPr>
            <a:picLocks noChangeAspect="1"/>
          </p:cNvPicPr>
          <p:nvPr/>
        </p:nvPicPr>
        <p:blipFill>
          <a:blip r:embed="rId23"/>
          <a:srcRect/>
          <a:stretch>
            <a:fillRect/>
          </a:stretch>
        </p:blipFill>
        <p:spPr bwMode="auto">
          <a:xfrm>
            <a:off x="6529494" y="5652736"/>
            <a:ext cx="2198049" cy="740214"/>
          </a:xfrm>
          <a:prstGeom prst="rect">
            <a:avLst/>
          </a:prstGeom>
          <a:noFill/>
          <a:ln w="9525">
            <a:noFill/>
            <a:miter lim="800000"/>
            <a:headEnd/>
            <a:tailEnd/>
          </a:ln>
        </p:spPr>
      </p:pic>
      <p:pic>
        <p:nvPicPr>
          <p:cNvPr id="13" name="Picture 12">
            <a:extLst>
              <a:ext uri="{FF2B5EF4-FFF2-40B4-BE49-F238E27FC236}">
                <a16:creationId xmlns:a16="http://schemas.microsoft.com/office/drawing/2014/main" id="{D7A4A243-880A-418A-9C2A-86B0A66A2E53}"/>
              </a:ext>
            </a:extLst>
          </p:cNvPr>
          <p:cNvPicPr>
            <a:picLocks noChangeAspect="1"/>
          </p:cNvPicPr>
          <p:nvPr/>
        </p:nvPicPr>
        <p:blipFill>
          <a:blip r:embed="rId24"/>
          <a:stretch>
            <a:fillRect/>
          </a:stretch>
        </p:blipFill>
        <p:spPr>
          <a:xfrm>
            <a:off x="6529494" y="2058056"/>
            <a:ext cx="1580473" cy="889016"/>
          </a:xfrm>
          <a:prstGeom prst="rect">
            <a:avLst/>
          </a:prstGeom>
        </p:spPr>
      </p:pic>
    </p:spTree>
    <p:extLst>
      <p:ext uri="{BB962C8B-B14F-4D97-AF65-F5344CB8AC3E}">
        <p14:creationId xmlns:p14="http://schemas.microsoft.com/office/powerpoint/2010/main" val="40504481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047598406"/>
              </p:ext>
            </p:extLst>
          </p:nvPr>
        </p:nvGraphicFramePr>
        <p:xfrm>
          <a:off x="628650" y="1131094"/>
          <a:ext cx="7886700" cy="994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2051"/>
          <p:cNvSpPr>
            <a:spLocks noGrp="1" noChangeArrowheads="1"/>
          </p:cNvSpPr>
          <p:nvPr>
            <p:ph idx="1"/>
          </p:nvPr>
        </p:nvSpPr>
        <p:spPr>
          <a:xfrm>
            <a:off x="457200" y="1918252"/>
            <a:ext cx="8229600" cy="4207913"/>
          </a:xfrm>
          <a:ln w="28575"/>
        </p:spPr>
        <p:txBody>
          <a:bodyPr>
            <a:normAutofit/>
          </a:bodyPr>
          <a:lstStyle/>
          <a:p>
            <a:pPr eaLnBrk="1" hangingPunct="1"/>
            <a:endParaRPr lang="en-US" altLang="en-US" dirty="0">
              <a:cs typeface="Times New Roman" pitchFamily="18" charset="0"/>
            </a:endParaRPr>
          </a:p>
          <a:p>
            <a:pPr eaLnBrk="1" hangingPunct="1">
              <a:buFont typeface="Arial" charset="0"/>
              <a:buNone/>
            </a:pPr>
            <a:r>
              <a:rPr lang="en-US" altLang="en-US" dirty="0">
                <a:latin typeface="Calibri Light" panose="020F0302020204030204" pitchFamily="34" charset="0"/>
                <a:cs typeface="Calibri Light" panose="020F0302020204030204" pitchFamily="34" charset="0"/>
              </a:rPr>
              <a:t>Develop and foster partnerships with: </a:t>
            </a:r>
            <a:endParaRPr lang="en-US" altLang="en-US" dirty="0">
              <a:solidFill>
                <a:srgbClr val="1F4E79"/>
              </a:solidFill>
              <a:latin typeface="Calibri Light" panose="020F0302020204030204" pitchFamily="34" charset="0"/>
              <a:cs typeface="Calibri Light" panose="020F0302020204030204" pitchFamily="34" charset="0"/>
            </a:endParaRPr>
          </a:p>
          <a:p>
            <a:pPr lvl="1" eaLnBrk="1" hangingPunct="1">
              <a:buClr>
                <a:srgbClr val="004B8C"/>
              </a:buClr>
              <a:buFont typeface="Wingdings" panose="05000000000000000000" pitchFamily="2" charset="2"/>
              <a:buChar char="Ø"/>
            </a:pPr>
            <a:r>
              <a:rPr lang="en-CA" altLang="en-US" dirty="0">
                <a:latin typeface="Calibri Light" panose="020F0302020204030204" pitchFamily="34" charset="0"/>
                <a:cs typeface="Calibri Light" panose="020F0302020204030204" pitchFamily="34" charset="0"/>
              </a:rPr>
              <a:t>Health Care Providers</a:t>
            </a:r>
          </a:p>
          <a:p>
            <a:pPr lvl="1" eaLnBrk="1" hangingPunct="1">
              <a:buClr>
                <a:srgbClr val="004B8C"/>
              </a:buClr>
              <a:buFont typeface="Wingdings" panose="05000000000000000000" pitchFamily="2" charset="2"/>
              <a:buChar char="Ø"/>
            </a:pPr>
            <a:r>
              <a:rPr lang="en-CA" altLang="en-US" dirty="0">
                <a:latin typeface="Calibri Light" panose="020F0302020204030204" pitchFamily="34" charset="0"/>
                <a:cs typeface="Calibri Light" panose="020F0302020204030204" pitchFamily="34" charset="0"/>
              </a:rPr>
              <a:t>Employee and Family Assistance Programs</a:t>
            </a:r>
          </a:p>
          <a:p>
            <a:pPr lvl="1" eaLnBrk="1" hangingPunct="1">
              <a:buClr>
                <a:srgbClr val="004B8C"/>
              </a:buClr>
              <a:buFont typeface="Wingdings" panose="05000000000000000000" pitchFamily="2" charset="2"/>
              <a:buChar char="Ø"/>
            </a:pPr>
            <a:r>
              <a:rPr lang="en-CA" altLang="en-US" dirty="0">
                <a:latin typeface="Calibri Light" panose="020F0302020204030204" pitchFamily="34" charset="0"/>
                <a:cs typeface="Calibri Light" panose="020F0302020204030204" pitchFamily="34" charset="0"/>
              </a:rPr>
              <a:t>Treatment programs</a:t>
            </a:r>
          </a:p>
          <a:p>
            <a:pPr lvl="1" eaLnBrk="1" hangingPunct="1">
              <a:buClr>
                <a:srgbClr val="004B8C"/>
              </a:buClr>
              <a:buFont typeface="Wingdings" panose="05000000000000000000" pitchFamily="2" charset="2"/>
              <a:buChar char="Ø"/>
            </a:pPr>
            <a:r>
              <a:rPr lang="en-US" altLang="en-US" dirty="0">
                <a:latin typeface="Calibri Light" panose="020F0302020204030204" pitchFamily="34" charset="0"/>
                <a:cs typeface="Calibri Light" panose="020F0302020204030204" pitchFamily="34" charset="0"/>
              </a:rPr>
              <a:t>Independent assessors</a:t>
            </a:r>
            <a:endParaRPr lang="en-CA" altLang="en-US" dirty="0">
              <a:latin typeface="Calibri Light" panose="020F0302020204030204" pitchFamily="34" charset="0"/>
              <a:cs typeface="Calibri Light" panose="020F0302020204030204" pitchFamily="34" charset="0"/>
            </a:endParaRPr>
          </a:p>
          <a:p>
            <a:pPr lvl="1" eaLnBrk="1" hangingPunct="1">
              <a:buClr>
                <a:srgbClr val="004B8C"/>
              </a:buClr>
              <a:buFont typeface="Wingdings" panose="05000000000000000000" pitchFamily="2" charset="2"/>
              <a:buChar char="Ø"/>
            </a:pPr>
            <a:r>
              <a:rPr lang="en-CA" altLang="en-US" dirty="0">
                <a:latin typeface="Calibri Light" panose="020F0302020204030204" pitchFamily="34" charset="0"/>
                <a:cs typeface="Calibri Light" panose="020F0302020204030204" pitchFamily="34" charset="0"/>
              </a:rPr>
              <a:t>Family Support System</a:t>
            </a:r>
          </a:p>
          <a:p>
            <a:pPr lvl="1" eaLnBrk="1" hangingPunct="1"/>
            <a:endParaRPr lang="en-CA" altLang="en-US" dirty="0">
              <a:latin typeface="Arial Black" pitchFamily="34" charset="0"/>
              <a:cs typeface="Arial" charset="0"/>
            </a:endParaRPr>
          </a:p>
        </p:txBody>
      </p:sp>
      <p:pic>
        <p:nvPicPr>
          <p:cNvPr id="6" name="Picture 5">
            <a:extLst>
              <a:ext uri="{FF2B5EF4-FFF2-40B4-BE49-F238E27FC236}">
                <a16:creationId xmlns:a16="http://schemas.microsoft.com/office/drawing/2014/main" id="{21315C9F-5908-4998-801A-5A996CD92DB7}"/>
              </a:ext>
            </a:extLst>
          </p:cNvPr>
          <p:cNvPicPr>
            <a:picLocks noChangeAspect="1"/>
          </p:cNvPicPr>
          <p:nvPr/>
        </p:nvPicPr>
        <p:blipFill>
          <a:blip r:embed="rId7"/>
          <a:stretch>
            <a:fillRect/>
          </a:stretch>
        </p:blipFill>
        <p:spPr>
          <a:xfrm>
            <a:off x="6094333" y="161404"/>
            <a:ext cx="2355536" cy="1116000"/>
          </a:xfrm>
          <a:prstGeom prst="rect">
            <a:avLst/>
          </a:prstGeom>
        </p:spPr>
      </p:pic>
      <p:pic>
        <p:nvPicPr>
          <p:cNvPr id="7" name="Picture 3">
            <a:extLst>
              <a:ext uri="{FF2B5EF4-FFF2-40B4-BE49-F238E27FC236}">
                <a16:creationId xmlns:a16="http://schemas.microsoft.com/office/drawing/2014/main" id="{C5A1FEF2-6A87-4D68-A636-C0FECD737102}"/>
              </a:ext>
            </a:extLst>
          </p:cNvPr>
          <p:cNvPicPr>
            <a:picLocks noChangeAspect="1"/>
          </p:cNvPicPr>
          <p:nvPr/>
        </p:nvPicPr>
        <p:blipFill>
          <a:blip r:embed="rId8"/>
          <a:srcRect/>
          <a:stretch>
            <a:fillRect/>
          </a:stretch>
        </p:blipFill>
        <p:spPr bwMode="auto">
          <a:xfrm>
            <a:off x="6529494" y="5652736"/>
            <a:ext cx="2198049" cy="74021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 calcmode="lin" valueType="num">
                                      <p:cBhvr additive="base">
                                        <p:cTn id="2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135" y="946669"/>
            <a:ext cx="5999729" cy="912038"/>
          </a:xfrm>
        </p:spPr>
        <p:txBody>
          <a:bodyPr>
            <a:normAutofit/>
          </a:bodyPr>
          <a:lstStyle/>
          <a:p>
            <a:pPr algn="ctr"/>
            <a:r>
              <a:rPr lang="en-US" sz="4800" b="0" dirty="0">
                <a:solidFill>
                  <a:srgbClr val="004B8C"/>
                </a:solidFill>
                <a:latin typeface="Calibri Light" panose="020F0302020204030204" pitchFamily="34" charset="0"/>
                <a:cs typeface="Calibri Light" panose="020F0302020204030204" pitchFamily="34" charset="0"/>
              </a:rPr>
              <a:t>Your Approach</a:t>
            </a:r>
            <a:endParaRPr lang="en-CA" sz="4800" b="0" dirty="0">
              <a:solidFill>
                <a:srgbClr val="004B8C"/>
              </a:solidFill>
              <a:latin typeface="Calibri Light" panose="020F0302020204030204" pitchFamily="34" charset="0"/>
              <a:cs typeface="Calibri Light" panose="020F0302020204030204" pitchFamily="34" charset="0"/>
            </a:endParaRPr>
          </a:p>
        </p:txBody>
      </p:sp>
      <p:sp>
        <p:nvSpPr>
          <p:cNvPr id="3" name="Text Placeholder 2"/>
          <p:cNvSpPr>
            <a:spLocks noGrp="1"/>
          </p:cNvSpPr>
          <p:nvPr>
            <p:ph type="body" sz="quarter" idx="15"/>
          </p:nvPr>
        </p:nvSpPr>
        <p:spPr>
          <a:xfrm>
            <a:off x="1573136" y="1993160"/>
            <a:ext cx="5997728" cy="4149223"/>
          </a:xfrm>
        </p:spPr>
        <p:txBody>
          <a:bodyPr/>
          <a:lstStyle/>
          <a:p>
            <a:pPr>
              <a:buClr>
                <a:srgbClr val="004B8C"/>
              </a:buClr>
              <a:buFont typeface="Arial" panose="020B0604020202020204" pitchFamily="34" charset="0"/>
              <a:buChar char="•"/>
            </a:pPr>
            <a:r>
              <a:rPr lang="en-US" sz="3200" dirty="0">
                <a:latin typeface="Calibri Light" panose="020F0302020204030204" pitchFamily="34" charset="0"/>
                <a:cs typeface="Calibri Light" panose="020F0302020204030204" pitchFamily="34" charset="0"/>
              </a:rPr>
              <a:t>Gap Analysis</a:t>
            </a:r>
          </a:p>
          <a:p>
            <a:pPr>
              <a:buClr>
                <a:srgbClr val="004B8C"/>
              </a:buClr>
              <a:buFont typeface="Arial" panose="020B0604020202020204" pitchFamily="34" charset="0"/>
              <a:buChar char="•"/>
            </a:pPr>
            <a:r>
              <a:rPr lang="en-US" sz="3200" dirty="0">
                <a:latin typeface="Calibri Light" panose="020F0302020204030204" pitchFamily="34" charset="0"/>
                <a:cs typeface="Calibri Light" panose="020F0302020204030204" pitchFamily="34" charset="0"/>
              </a:rPr>
              <a:t>Appreciate your resources</a:t>
            </a:r>
          </a:p>
          <a:p>
            <a:pPr>
              <a:buClr>
                <a:srgbClr val="004B8C"/>
              </a:buClr>
              <a:buFont typeface="Arial" panose="020B0604020202020204" pitchFamily="34" charset="0"/>
              <a:buChar char="•"/>
            </a:pPr>
            <a:r>
              <a:rPr lang="en-US" sz="3200" dirty="0">
                <a:latin typeface="Calibri Light" panose="020F0302020204030204" pitchFamily="34" charset="0"/>
                <a:cs typeface="Calibri Light" panose="020F0302020204030204" pitchFamily="34" charset="0"/>
              </a:rPr>
              <a:t>Build Partnerships</a:t>
            </a:r>
          </a:p>
          <a:p>
            <a:pPr>
              <a:buClr>
                <a:srgbClr val="004B8C"/>
              </a:buClr>
              <a:buFont typeface="Arial" panose="020B0604020202020204" pitchFamily="34" charset="0"/>
              <a:buChar char="•"/>
            </a:pPr>
            <a:r>
              <a:rPr lang="en-US" sz="3200" dirty="0">
                <a:latin typeface="Calibri Light" panose="020F0302020204030204" pitchFamily="34" charset="0"/>
                <a:cs typeface="Calibri Light" panose="020F0302020204030204" pitchFamily="34" charset="0"/>
              </a:rPr>
              <a:t>Which model can you support: functional vs medical?</a:t>
            </a:r>
          </a:p>
          <a:p>
            <a:pPr>
              <a:buClr>
                <a:srgbClr val="004B8C"/>
              </a:buClr>
              <a:buFont typeface="Arial" panose="020B0604020202020204" pitchFamily="34" charset="0"/>
              <a:buChar char="•"/>
            </a:pPr>
            <a:r>
              <a:rPr lang="en-US" sz="3200" dirty="0">
                <a:latin typeface="Calibri Light" panose="020F0302020204030204" pitchFamily="34" charset="0"/>
                <a:cs typeface="Calibri Light" panose="020F0302020204030204" pitchFamily="34" charset="0"/>
              </a:rPr>
              <a:t>Plan for the future</a:t>
            </a:r>
            <a:endParaRPr lang="en-CA" sz="3200" dirty="0">
              <a:latin typeface="Calibri Light" panose="020F0302020204030204" pitchFamily="34" charset="0"/>
              <a:cs typeface="Calibri Light" panose="020F0302020204030204" pitchFamily="34" charset="0"/>
            </a:endParaRPr>
          </a:p>
        </p:txBody>
      </p:sp>
      <p:pic>
        <p:nvPicPr>
          <p:cNvPr id="5" name="Picture 4">
            <a:extLst>
              <a:ext uri="{FF2B5EF4-FFF2-40B4-BE49-F238E27FC236}">
                <a16:creationId xmlns:a16="http://schemas.microsoft.com/office/drawing/2014/main" id="{092AD2A3-4B5F-4710-B76C-2EAFA677E960}"/>
              </a:ext>
            </a:extLst>
          </p:cNvPr>
          <p:cNvPicPr>
            <a:picLocks noChangeAspect="1"/>
          </p:cNvPicPr>
          <p:nvPr/>
        </p:nvPicPr>
        <p:blipFill>
          <a:blip r:embed="rId2"/>
          <a:stretch>
            <a:fillRect/>
          </a:stretch>
        </p:blipFill>
        <p:spPr>
          <a:xfrm>
            <a:off x="6094333" y="161404"/>
            <a:ext cx="2355536" cy="1116000"/>
          </a:xfrm>
          <a:prstGeom prst="rect">
            <a:avLst/>
          </a:prstGeom>
        </p:spPr>
      </p:pic>
      <p:pic>
        <p:nvPicPr>
          <p:cNvPr id="6" name="Picture 3">
            <a:extLst>
              <a:ext uri="{FF2B5EF4-FFF2-40B4-BE49-F238E27FC236}">
                <a16:creationId xmlns:a16="http://schemas.microsoft.com/office/drawing/2014/main" id="{904ABEF1-CDFB-4A23-A857-43EC890ED204}"/>
              </a:ext>
            </a:extLst>
          </p:cNvPr>
          <p:cNvPicPr>
            <a:picLocks noChangeAspect="1"/>
          </p:cNvPicPr>
          <p:nvPr/>
        </p:nvPicPr>
        <p:blipFill>
          <a:blip r:embed="rId3"/>
          <a:srcRect/>
          <a:stretch>
            <a:fillRect/>
          </a:stretch>
        </p:blipFill>
        <p:spPr bwMode="auto">
          <a:xfrm>
            <a:off x="6529494" y="5652736"/>
            <a:ext cx="2198049" cy="740214"/>
          </a:xfrm>
          <a:prstGeom prst="rect">
            <a:avLst/>
          </a:prstGeom>
          <a:noFill/>
          <a:ln w="9525">
            <a:noFill/>
            <a:miter lim="800000"/>
            <a:headEnd/>
            <a:tailEnd/>
          </a:ln>
        </p:spPr>
      </p:pic>
    </p:spTree>
    <p:extLst>
      <p:ext uri="{BB962C8B-B14F-4D97-AF65-F5344CB8AC3E}">
        <p14:creationId xmlns:p14="http://schemas.microsoft.com/office/powerpoint/2010/main" val="32516473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5954" y="1379725"/>
            <a:ext cx="6152092" cy="698672"/>
          </a:xfrm>
        </p:spPr>
        <p:txBody>
          <a:bodyPr/>
          <a:lstStyle/>
          <a:p>
            <a:r>
              <a:rPr lang="en-US" sz="4800" dirty="0">
                <a:solidFill>
                  <a:srgbClr val="004B8C"/>
                </a:solidFill>
                <a:latin typeface="Calibri Light" panose="020F0302020204030204" pitchFamily="34" charset="0"/>
              </a:rPr>
              <a:t>Questions? Comments?</a:t>
            </a:r>
          </a:p>
        </p:txBody>
      </p:sp>
      <p:pic>
        <p:nvPicPr>
          <p:cNvPr id="6" name="Picture 4" descr="Image result for question mark icon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8614" y="2600325"/>
            <a:ext cx="2926079" cy="2926080"/>
          </a:xfrm>
          <a:prstGeom prst="rect">
            <a:avLst/>
          </a:prstGeom>
          <a:solidFill>
            <a:sysClr val="window" lastClr="FFFFFF"/>
          </a:solidFill>
        </p:spPr>
      </p:pic>
      <p:pic>
        <p:nvPicPr>
          <p:cNvPr id="7" name="Picture 6"/>
          <p:cNvPicPr>
            <a:picLocks noChangeAspect="1"/>
          </p:cNvPicPr>
          <p:nvPr/>
        </p:nvPicPr>
        <p:blipFill>
          <a:blip r:embed="rId4"/>
          <a:stretch>
            <a:fillRect/>
          </a:stretch>
        </p:blipFill>
        <p:spPr>
          <a:xfrm>
            <a:off x="6147158" y="73497"/>
            <a:ext cx="2355536" cy="1116000"/>
          </a:xfrm>
          <a:prstGeom prst="rect">
            <a:avLst/>
          </a:prstGeom>
        </p:spPr>
      </p:pic>
      <p:pic>
        <p:nvPicPr>
          <p:cNvPr id="5" name="Picture 3">
            <a:extLst>
              <a:ext uri="{FF2B5EF4-FFF2-40B4-BE49-F238E27FC236}">
                <a16:creationId xmlns:a16="http://schemas.microsoft.com/office/drawing/2014/main" id="{BAA30412-71AD-42F0-9A93-F2EDF8842F98}"/>
              </a:ext>
            </a:extLst>
          </p:cNvPr>
          <p:cNvPicPr>
            <a:picLocks noChangeAspect="1"/>
          </p:cNvPicPr>
          <p:nvPr/>
        </p:nvPicPr>
        <p:blipFill>
          <a:blip r:embed="rId5"/>
          <a:srcRect/>
          <a:stretch>
            <a:fillRect/>
          </a:stretch>
        </p:blipFill>
        <p:spPr bwMode="auto">
          <a:xfrm>
            <a:off x="6529494" y="5652736"/>
            <a:ext cx="2198049" cy="740214"/>
          </a:xfrm>
          <a:prstGeom prst="rect">
            <a:avLst/>
          </a:prstGeom>
          <a:noFill/>
          <a:ln w="9525">
            <a:noFill/>
            <a:miter lim="800000"/>
            <a:headEnd/>
            <a:tailEnd/>
          </a:ln>
        </p:spPr>
      </p:pic>
    </p:spTree>
    <p:extLst>
      <p:ext uri="{BB962C8B-B14F-4D97-AF65-F5344CB8AC3E}">
        <p14:creationId xmlns:p14="http://schemas.microsoft.com/office/powerpoint/2010/main" val="23618160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2126621"/>
            <a:ext cx="7772400" cy="1200549"/>
          </a:xfrm>
          <a:prstGeom prst="rect">
            <a:avLst/>
          </a:prstGeom>
        </p:spPr>
        <p:txBody>
          <a:bodyPr>
            <a:normAutofit/>
          </a:bodyPr>
          <a:lstStyle>
            <a:lvl1pPr algn="l" defTabSz="457200" rtl="0" eaLnBrk="1" latinLnBrk="0" hangingPunct="1">
              <a:lnSpc>
                <a:spcPct val="70000"/>
              </a:lnSpc>
              <a:spcBef>
                <a:spcPct val="0"/>
              </a:spcBef>
              <a:buNone/>
              <a:defRPr sz="5000" b="0" i="0" kern="1200" cap="none" baseline="0">
                <a:solidFill>
                  <a:srgbClr val="12A9D9"/>
                </a:solidFill>
                <a:latin typeface="Calibri Light"/>
                <a:ea typeface="+mj-ea"/>
                <a:cs typeface="Calibri Light"/>
              </a:defRPr>
            </a:lvl1pPr>
          </a:lstStyle>
          <a:p>
            <a:pPr>
              <a:defRPr/>
            </a:pPr>
            <a:endParaRPr lang="en-US"/>
          </a:p>
        </p:txBody>
      </p:sp>
      <p:sp>
        <p:nvSpPr>
          <p:cNvPr id="6" name="Subtitle 2"/>
          <p:cNvSpPr txBox="1">
            <a:spLocks/>
          </p:cNvSpPr>
          <p:nvPr/>
        </p:nvSpPr>
        <p:spPr>
          <a:xfrm>
            <a:off x="661988" y="3335889"/>
            <a:ext cx="7772400" cy="558568"/>
          </a:xfrm>
          <a:prstGeom prst="rect">
            <a:avLst/>
          </a:prstGeom>
        </p:spPr>
        <p:txBody>
          <a:bodyPr vert="horz" lIns="91440" tIns="45720" rIns="91440" bIns="45720" rtlCol="0" anchor="ctr">
            <a:normAutofit/>
          </a:bodyPr>
          <a:lstStyle>
            <a:defPPr>
              <a:defRPr lang="en-US"/>
            </a:defPPr>
            <a:lvl1pPr marL="0" indent="0" algn="l" defTabSz="457200" rtl="0" eaLnBrk="1" latinLnBrk="0" hangingPunct="1">
              <a:buNone/>
              <a:defRPr sz="2000" b="0" i="0" kern="1200" baseline="0">
                <a:solidFill>
                  <a:srgbClr val="12A9D9"/>
                </a:solidFill>
                <a:latin typeface="Calibri"/>
                <a:ea typeface="+mn-ea"/>
                <a:cs typeface="Calibri"/>
              </a:defRPr>
            </a:lvl1pPr>
            <a:lvl2pPr marL="457200" indent="0" algn="ctr" defTabSz="457200" rtl="0" eaLnBrk="1" latinLnBrk="0" hangingPunct="1">
              <a:buNone/>
              <a:defRPr sz="1800" kern="1200">
                <a:solidFill>
                  <a:schemeClr val="tx1">
                    <a:tint val="75000"/>
                  </a:schemeClr>
                </a:solidFill>
                <a:latin typeface="+mn-lt"/>
                <a:ea typeface="+mn-ea"/>
                <a:cs typeface="+mn-cs"/>
              </a:defRPr>
            </a:lvl2pPr>
            <a:lvl3pPr marL="914400" indent="0" algn="ctr" defTabSz="457200" rtl="0" eaLnBrk="1" latinLnBrk="0" hangingPunct="1">
              <a:buNone/>
              <a:defRPr sz="1800" kern="1200">
                <a:solidFill>
                  <a:schemeClr val="tx1">
                    <a:tint val="75000"/>
                  </a:schemeClr>
                </a:solidFill>
                <a:latin typeface="+mn-lt"/>
                <a:ea typeface="+mn-ea"/>
                <a:cs typeface="+mn-cs"/>
              </a:defRPr>
            </a:lvl3pPr>
            <a:lvl4pPr marL="1371600" indent="0" algn="ctr" defTabSz="457200" rtl="0" eaLnBrk="1" latinLnBrk="0" hangingPunct="1">
              <a:buNone/>
              <a:defRPr sz="1800" kern="1200">
                <a:solidFill>
                  <a:schemeClr val="tx1">
                    <a:tint val="75000"/>
                  </a:schemeClr>
                </a:solidFill>
                <a:latin typeface="+mn-lt"/>
                <a:ea typeface="+mn-ea"/>
                <a:cs typeface="+mn-cs"/>
              </a:defRPr>
            </a:lvl4pPr>
            <a:lvl5pPr marL="1828800" indent="0" algn="ctr" defTabSz="457200" rtl="0" eaLnBrk="1" latinLnBrk="0" hangingPunct="1">
              <a:buNone/>
              <a:defRPr sz="1800" kern="1200">
                <a:solidFill>
                  <a:schemeClr val="tx1">
                    <a:tint val="75000"/>
                  </a:schemeClr>
                </a:solidFill>
                <a:latin typeface="+mn-lt"/>
                <a:ea typeface="+mn-ea"/>
                <a:cs typeface="+mn-cs"/>
              </a:defRPr>
            </a:lvl5pPr>
            <a:lvl6pPr marL="2286000" indent="0" algn="ctr" defTabSz="457200" rtl="0" eaLnBrk="1" latinLnBrk="0" hangingPunct="1">
              <a:buNone/>
              <a:defRPr sz="1800" kern="1200">
                <a:solidFill>
                  <a:schemeClr val="tx1">
                    <a:tint val="75000"/>
                  </a:schemeClr>
                </a:solidFill>
                <a:latin typeface="+mn-lt"/>
                <a:ea typeface="+mn-ea"/>
                <a:cs typeface="+mn-cs"/>
              </a:defRPr>
            </a:lvl6pPr>
            <a:lvl7pPr marL="2743200" indent="0" algn="ctr" defTabSz="457200" rtl="0" eaLnBrk="1" latinLnBrk="0" hangingPunct="1">
              <a:buNone/>
              <a:defRPr sz="1800" kern="1200">
                <a:solidFill>
                  <a:schemeClr val="tx1">
                    <a:tint val="75000"/>
                  </a:schemeClr>
                </a:solidFill>
                <a:latin typeface="+mn-lt"/>
                <a:ea typeface="+mn-ea"/>
                <a:cs typeface="+mn-cs"/>
              </a:defRPr>
            </a:lvl7pPr>
            <a:lvl8pPr marL="3200400" indent="0" algn="ctr" defTabSz="457200" rtl="0" eaLnBrk="1" latinLnBrk="0" hangingPunct="1">
              <a:buNone/>
              <a:defRPr sz="1800" kern="1200">
                <a:solidFill>
                  <a:schemeClr val="tx1">
                    <a:tint val="75000"/>
                  </a:schemeClr>
                </a:solidFill>
                <a:latin typeface="+mn-lt"/>
                <a:ea typeface="+mn-ea"/>
                <a:cs typeface="+mn-cs"/>
              </a:defRPr>
            </a:lvl8pPr>
            <a:lvl9pPr marL="3657600" indent="0" algn="ctr" defTabSz="457200" rtl="0" eaLnBrk="1" latinLnBrk="0" hangingPunct="1">
              <a:buNone/>
              <a:defRPr sz="1800" kern="1200">
                <a:solidFill>
                  <a:schemeClr val="tx1">
                    <a:tint val="75000"/>
                  </a:schemeClr>
                </a:solidFill>
                <a:latin typeface="+mn-lt"/>
                <a:ea typeface="+mn-ea"/>
                <a:cs typeface="+mn-cs"/>
              </a:defRPr>
            </a:lvl9pPr>
          </a:lstStyle>
          <a:p>
            <a:pPr>
              <a:defRPr/>
            </a:pPr>
            <a:endParaRPr lang="en-CA"/>
          </a:p>
        </p:txBody>
      </p:sp>
      <p:sp>
        <p:nvSpPr>
          <p:cNvPr id="7" name="Title 1"/>
          <p:cNvSpPr txBox="1">
            <a:spLocks/>
          </p:cNvSpPr>
          <p:nvPr/>
        </p:nvSpPr>
        <p:spPr>
          <a:xfrm>
            <a:off x="661988" y="1922108"/>
            <a:ext cx="7772400" cy="3353279"/>
          </a:xfrm>
          <a:prstGeom prst="rect">
            <a:avLst/>
          </a:prstGeom>
        </p:spPr>
        <p:txBody>
          <a:bodyPr/>
          <a:lstStyle/>
          <a:p>
            <a:pPr>
              <a:lnSpc>
                <a:spcPts val="2360"/>
              </a:lnSpc>
              <a:spcAft>
                <a:spcPts val="1800"/>
              </a:spcAft>
              <a:defRPr/>
            </a:pPr>
            <a:r>
              <a:rPr lang="en-US" sz="4800" dirty="0">
                <a:solidFill>
                  <a:srgbClr val="004B8C"/>
                </a:solidFill>
                <a:latin typeface="Calibri Light" panose="020F0302020204030204" pitchFamily="34" charset="0"/>
                <a:cs typeface="Calibri Light" panose="020F0302020204030204" pitchFamily="34" charset="0"/>
              </a:rPr>
              <a:t>Thank you</a:t>
            </a:r>
          </a:p>
          <a:p>
            <a:r>
              <a:rPr lang="en-US" dirty="0">
                <a:solidFill>
                  <a:prstClr val="black"/>
                </a:solidFill>
                <a:latin typeface="Calibri Light" panose="020F0302020204030204" pitchFamily="34" charset="0"/>
                <a:cs typeface="Calibri Light" panose="020F0302020204030204" pitchFamily="34" charset="0"/>
              </a:rPr>
              <a:t>Contact us:</a:t>
            </a:r>
            <a:r>
              <a:rPr lang="en-CA" dirty="0">
                <a:solidFill>
                  <a:srgbClr val="0070C0"/>
                </a:solidFill>
                <a:latin typeface="Calibri Light" panose="020F0302020204030204" pitchFamily="34" charset="0"/>
                <a:ea typeface="Times New Roman" panose="02020603050405020304" pitchFamily="18" charset="0"/>
                <a:cs typeface="Calibri Light" panose="020F0302020204030204" pitchFamily="34" charset="0"/>
              </a:rPr>
              <a:t>theworkingmind@mentalhealthcommission.ca</a:t>
            </a:r>
            <a:endParaRPr lang="en-CA" sz="2800" dirty="0">
              <a:solidFill>
                <a:srgbClr val="0070C0"/>
              </a:solidFill>
              <a:latin typeface="Calibri Light" panose="020F0302020204030204" pitchFamily="34" charset="0"/>
              <a:ea typeface="Times New Roman" panose="02020603050405020304" pitchFamily="18" charset="0"/>
              <a:cs typeface="Calibri Light" panose="020F0302020204030204" pitchFamily="34" charset="0"/>
            </a:endParaRPr>
          </a:p>
          <a:p>
            <a:pPr>
              <a:lnSpc>
                <a:spcPts val="2360"/>
              </a:lnSpc>
              <a:spcAft>
                <a:spcPts val="1800"/>
              </a:spcAft>
              <a:defRPr/>
            </a:pPr>
            <a:r>
              <a:rPr lang="en-US" dirty="0">
                <a:solidFill>
                  <a:prstClr val="black"/>
                </a:solidFill>
                <a:latin typeface="Calibri Light" panose="020F0302020204030204" pitchFamily="34" charset="0"/>
                <a:cs typeface="Calibri Light" panose="020F0302020204030204" pitchFamily="34" charset="0"/>
              </a:rPr>
              <a:t>Visit: </a:t>
            </a:r>
            <a:r>
              <a:rPr lang="en-US" dirty="0">
                <a:solidFill>
                  <a:srgbClr val="0070C0"/>
                </a:solidFill>
                <a:latin typeface="Calibri Light" panose="020F0302020204030204" pitchFamily="34" charset="0"/>
                <a:cs typeface="Calibri Light" panose="020F0302020204030204" pitchFamily="34" charset="0"/>
              </a:rPr>
              <a:t>www.theworkingmind.ca</a:t>
            </a:r>
            <a:br>
              <a:rPr lang="en-US" dirty="0">
                <a:solidFill>
                  <a:srgbClr val="00245D"/>
                </a:solidFill>
                <a:latin typeface="Calibri Light" panose="020F0302020204030204" pitchFamily="34" charset="0"/>
                <a:cs typeface="Calibri Light" panose="020F0302020204030204" pitchFamily="34" charset="0"/>
              </a:rPr>
            </a:br>
            <a:r>
              <a:rPr lang="en-US" dirty="0">
                <a:solidFill>
                  <a:prstClr val="black"/>
                </a:solidFill>
                <a:latin typeface="Calibri Light" panose="020F0302020204030204" pitchFamily="34" charset="0"/>
                <a:cs typeface="Calibri Light" panose="020F0302020204030204" pitchFamily="34" charset="0"/>
              </a:rPr>
              <a:t>Follow us:</a:t>
            </a:r>
            <a:r>
              <a:rPr lang="en-US" dirty="0">
                <a:solidFill>
                  <a:srgbClr val="00245D"/>
                </a:solidFill>
                <a:latin typeface="Calibri Light" panose="020F0302020204030204" pitchFamily="34" charset="0"/>
                <a:cs typeface="Calibri Light" panose="020F0302020204030204" pitchFamily="34" charset="0"/>
              </a:rPr>
              <a:t>                                 </a:t>
            </a:r>
          </a:p>
          <a:p>
            <a:pPr>
              <a:lnSpc>
                <a:spcPts val="2360"/>
              </a:lnSpc>
              <a:spcAft>
                <a:spcPts val="1800"/>
              </a:spcAft>
              <a:defRPr/>
            </a:pPr>
            <a:r>
              <a:rPr lang="en-US" dirty="0">
                <a:solidFill>
                  <a:srgbClr val="00245D"/>
                </a:solidFill>
                <a:latin typeface="Calibri"/>
                <a:cs typeface="Calibri"/>
              </a:rPr>
              <a:t> </a:t>
            </a:r>
            <a:br>
              <a:rPr lang="en-US" dirty="0">
                <a:solidFill>
                  <a:srgbClr val="00245D"/>
                </a:solidFill>
                <a:latin typeface="Calibri"/>
                <a:cs typeface="Calibri"/>
              </a:rPr>
            </a:br>
            <a:endParaRPr lang="en-US" dirty="0">
              <a:solidFill>
                <a:prstClr val="black"/>
              </a:solidFill>
              <a:latin typeface="Calibri"/>
              <a:cs typeface="Calibri"/>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7099" y="3444181"/>
            <a:ext cx="2045212" cy="731521"/>
          </a:xfrm>
          <a:prstGeom prst="rect">
            <a:avLst/>
          </a:prstGeom>
        </p:spPr>
      </p:pic>
      <p:pic>
        <p:nvPicPr>
          <p:cNvPr id="8" name="Picture 7"/>
          <p:cNvPicPr>
            <a:picLocks noChangeAspect="1"/>
          </p:cNvPicPr>
          <p:nvPr/>
        </p:nvPicPr>
        <p:blipFill>
          <a:blip r:embed="rId4"/>
          <a:stretch>
            <a:fillRect/>
          </a:stretch>
        </p:blipFill>
        <p:spPr>
          <a:xfrm>
            <a:off x="6082497" y="145850"/>
            <a:ext cx="2355536" cy="1116000"/>
          </a:xfrm>
          <a:prstGeom prst="rect">
            <a:avLst/>
          </a:prstGeom>
        </p:spPr>
      </p:pic>
      <p:pic>
        <p:nvPicPr>
          <p:cNvPr id="9" name="Picture 3">
            <a:extLst>
              <a:ext uri="{FF2B5EF4-FFF2-40B4-BE49-F238E27FC236}">
                <a16:creationId xmlns:a16="http://schemas.microsoft.com/office/drawing/2014/main" id="{6B992FAF-367E-45D5-B54B-E7B383C5BDC8}"/>
              </a:ext>
            </a:extLst>
          </p:cNvPr>
          <p:cNvPicPr>
            <a:picLocks noChangeAspect="1"/>
          </p:cNvPicPr>
          <p:nvPr/>
        </p:nvPicPr>
        <p:blipFill>
          <a:blip r:embed="rId5"/>
          <a:srcRect/>
          <a:stretch>
            <a:fillRect/>
          </a:stretch>
        </p:blipFill>
        <p:spPr bwMode="auto">
          <a:xfrm>
            <a:off x="6529494" y="5652736"/>
            <a:ext cx="2198049" cy="740214"/>
          </a:xfrm>
          <a:prstGeom prst="rect">
            <a:avLst/>
          </a:prstGeom>
          <a:noFill/>
          <a:ln w="9525">
            <a:noFill/>
            <a:miter lim="800000"/>
            <a:headEnd/>
            <a:tailEnd/>
          </a:ln>
        </p:spPr>
      </p:pic>
    </p:spTree>
    <p:extLst>
      <p:ext uri="{BB962C8B-B14F-4D97-AF65-F5344CB8AC3E}">
        <p14:creationId xmlns:p14="http://schemas.microsoft.com/office/powerpoint/2010/main" val="1635966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D7BEF-7195-4F3D-84E1-2E8626847E51}"/>
              </a:ext>
            </a:extLst>
          </p:cNvPr>
          <p:cNvSpPr>
            <a:spLocks noGrp="1"/>
          </p:cNvSpPr>
          <p:nvPr>
            <p:ph type="title"/>
          </p:nvPr>
        </p:nvSpPr>
        <p:spPr>
          <a:xfrm>
            <a:off x="1077058" y="2243763"/>
            <a:ext cx="6989885" cy="780903"/>
          </a:xfrm>
        </p:spPr>
        <p:txBody>
          <a:bodyPr>
            <a:noAutofit/>
          </a:bodyPr>
          <a:lstStyle/>
          <a:p>
            <a:pPr algn="ctr"/>
            <a:r>
              <a:rPr lang="en-CA" sz="4800" dirty="0">
                <a:solidFill>
                  <a:srgbClr val="004B8C"/>
                </a:solidFill>
                <a:latin typeface="Calibri Light" panose="020F0302020204030204" pitchFamily="34" charset="0"/>
                <a:cs typeface="Calibri Light" panose="020F0302020204030204" pitchFamily="34" charset="0"/>
              </a:rPr>
              <a:t>Creating a Mentally Health Workplace: ROI </a:t>
            </a:r>
            <a:r>
              <a:rPr lang="en-CA" sz="3000" dirty="0">
                <a:solidFill>
                  <a:srgbClr val="004B8C"/>
                </a:solidFill>
              </a:rPr>
              <a:t>  </a:t>
            </a:r>
          </a:p>
        </p:txBody>
      </p:sp>
      <p:sp>
        <p:nvSpPr>
          <p:cNvPr id="13" name="TextBox 12">
            <a:extLst>
              <a:ext uri="{FF2B5EF4-FFF2-40B4-BE49-F238E27FC236}">
                <a16:creationId xmlns:a16="http://schemas.microsoft.com/office/drawing/2014/main" id="{ACF08E44-09C9-4BA1-A4C0-F880A8B7F7A6}"/>
              </a:ext>
            </a:extLst>
          </p:cNvPr>
          <p:cNvSpPr txBox="1"/>
          <p:nvPr/>
        </p:nvSpPr>
        <p:spPr>
          <a:xfrm>
            <a:off x="3466364" y="3924574"/>
            <a:ext cx="681139" cy="473206"/>
          </a:xfrm>
          <a:prstGeom prst="rect">
            <a:avLst/>
          </a:prstGeom>
          <a:noFill/>
        </p:spPr>
        <p:txBody>
          <a:bodyPr wrap="square" rtlCol="0">
            <a:spAutoFit/>
          </a:bodyPr>
          <a:lstStyle/>
          <a:p>
            <a:pPr algn="ctr" defTabSz="342900"/>
            <a:r>
              <a:rPr lang="en-CA" sz="2475" b="1" dirty="0">
                <a:solidFill>
                  <a:prstClr val="black"/>
                </a:solidFill>
                <a:latin typeface="Calibri" panose="020F0502020204030204"/>
              </a:rPr>
              <a:t>ROI</a:t>
            </a:r>
          </a:p>
        </p:txBody>
      </p:sp>
      <p:pic>
        <p:nvPicPr>
          <p:cNvPr id="1026" name="Picture 2" descr="Canadian Dollar - reverse.png">
            <a:extLst>
              <a:ext uri="{FF2B5EF4-FFF2-40B4-BE49-F238E27FC236}">
                <a16:creationId xmlns:a16="http://schemas.microsoft.com/office/drawing/2014/main" id="{93F6CE83-B5D7-49DA-AA1E-42EAEAF191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0786" y="3727144"/>
            <a:ext cx="870495" cy="84344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anadian Dollar - reverse.png">
            <a:extLst>
              <a:ext uri="{FF2B5EF4-FFF2-40B4-BE49-F238E27FC236}">
                <a16:creationId xmlns:a16="http://schemas.microsoft.com/office/drawing/2014/main" id="{8E3E762F-86C0-43AA-A61F-F8C3E80761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4360" y="3727144"/>
            <a:ext cx="870495" cy="84344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anadian Dollar - reverse.png">
            <a:extLst>
              <a:ext uri="{FF2B5EF4-FFF2-40B4-BE49-F238E27FC236}">
                <a16:creationId xmlns:a16="http://schemas.microsoft.com/office/drawing/2014/main" id="{F85F28F7-8B75-431A-9628-8FDA96F060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0949" y="3727144"/>
            <a:ext cx="870495" cy="8434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nadian Dime - reverse.png">
            <a:extLst>
              <a:ext uri="{FF2B5EF4-FFF2-40B4-BE49-F238E27FC236}">
                <a16:creationId xmlns:a16="http://schemas.microsoft.com/office/drawing/2014/main" id="{46AE43B1-3197-416F-97CF-F6DFFB89E1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7871" y="4570590"/>
            <a:ext cx="516311" cy="48323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anadian Dime - reverse.png">
            <a:extLst>
              <a:ext uri="{FF2B5EF4-FFF2-40B4-BE49-F238E27FC236}">
                <a16:creationId xmlns:a16="http://schemas.microsoft.com/office/drawing/2014/main" id="{2C2D3354-3F12-4C25-97CB-56D03F0180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747" y="4570590"/>
            <a:ext cx="516311" cy="48323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anadian Dime - reverse.png">
            <a:extLst>
              <a:ext uri="{FF2B5EF4-FFF2-40B4-BE49-F238E27FC236}">
                <a16:creationId xmlns:a16="http://schemas.microsoft.com/office/drawing/2014/main" id="{D8CD2C09-3954-455F-B10B-2FE863F740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1623" y="4570590"/>
            <a:ext cx="516311" cy="48323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a:extLst>
              <a:ext uri="{FF2B5EF4-FFF2-40B4-BE49-F238E27FC236}">
                <a16:creationId xmlns:a16="http://schemas.microsoft.com/office/drawing/2014/main" id="{94D233D1-1C7E-48E5-A894-5BE5A7B941D6}"/>
              </a:ext>
            </a:extLst>
          </p:cNvPr>
          <p:cNvPicPr>
            <a:picLocks noChangeAspect="1"/>
          </p:cNvPicPr>
          <p:nvPr/>
        </p:nvPicPr>
        <p:blipFill>
          <a:blip r:embed="rId5"/>
          <a:srcRect/>
          <a:stretch>
            <a:fillRect/>
          </a:stretch>
        </p:blipFill>
        <p:spPr bwMode="auto">
          <a:xfrm>
            <a:off x="6529494" y="5652736"/>
            <a:ext cx="2198049" cy="740214"/>
          </a:xfrm>
          <a:prstGeom prst="rect">
            <a:avLst/>
          </a:prstGeom>
          <a:noFill/>
          <a:ln w="9525">
            <a:noFill/>
            <a:miter lim="800000"/>
            <a:headEnd/>
            <a:tailEnd/>
          </a:ln>
        </p:spPr>
      </p:pic>
      <p:pic>
        <p:nvPicPr>
          <p:cNvPr id="12" name="Picture 11">
            <a:extLst>
              <a:ext uri="{FF2B5EF4-FFF2-40B4-BE49-F238E27FC236}">
                <a16:creationId xmlns:a16="http://schemas.microsoft.com/office/drawing/2014/main" id="{AC5DFD25-0E0F-4831-9432-5FE9614C3CF4}"/>
              </a:ext>
            </a:extLst>
          </p:cNvPr>
          <p:cNvPicPr>
            <a:picLocks noChangeAspect="1"/>
          </p:cNvPicPr>
          <p:nvPr/>
        </p:nvPicPr>
        <p:blipFill>
          <a:blip r:embed="rId6"/>
          <a:stretch>
            <a:fillRect/>
          </a:stretch>
        </p:blipFill>
        <p:spPr>
          <a:xfrm>
            <a:off x="6094333" y="161404"/>
            <a:ext cx="2355536" cy="1116000"/>
          </a:xfrm>
          <a:prstGeom prst="rect">
            <a:avLst/>
          </a:prstGeom>
        </p:spPr>
      </p:pic>
    </p:spTree>
    <p:extLst>
      <p:ext uri="{BB962C8B-B14F-4D97-AF65-F5344CB8AC3E}">
        <p14:creationId xmlns:p14="http://schemas.microsoft.com/office/powerpoint/2010/main" val="33560022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B8919FA8-1904-4FAA-9E5B-E343B6FB3539}"/>
              </a:ext>
            </a:extLst>
          </p:cNvPr>
          <p:cNvPicPr>
            <a:picLocks noChangeAspect="1"/>
          </p:cNvPicPr>
          <p:nvPr/>
        </p:nvPicPr>
        <p:blipFill>
          <a:blip r:embed="rId2"/>
          <a:stretch>
            <a:fillRect/>
          </a:stretch>
        </p:blipFill>
        <p:spPr>
          <a:xfrm>
            <a:off x="1394064" y="1521003"/>
            <a:ext cx="6559670" cy="4201928"/>
          </a:xfrm>
          <a:prstGeom prst="rect">
            <a:avLst/>
          </a:prstGeom>
        </p:spPr>
      </p:pic>
      <p:pic>
        <p:nvPicPr>
          <p:cNvPr id="3" name="Picture 3">
            <a:extLst>
              <a:ext uri="{FF2B5EF4-FFF2-40B4-BE49-F238E27FC236}">
                <a16:creationId xmlns:a16="http://schemas.microsoft.com/office/drawing/2014/main" id="{119A34DF-BCDB-4D29-9A46-767C78CBD604}"/>
              </a:ext>
            </a:extLst>
          </p:cNvPr>
          <p:cNvPicPr>
            <a:picLocks noChangeAspect="1"/>
          </p:cNvPicPr>
          <p:nvPr/>
        </p:nvPicPr>
        <p:blipFill>
          <a:blip r:embed="rId3"/>
          <a:srcRect/>
          <a:stretch>
            <a:fillRect/>
          </a:stretch>
        </p:blipFill>
        <p:spPr bwMode="auto">
          <a:xfrm>
            <a:off x="6506070" y="5819963"/>
            <a:ext cx="2198049" cy="740214"/>
          </a:xfrm>
          <a:prstGeom prst="rect">
            <a:avLst/>
          </a:prstGeom>
          <a:noFill/>
          <a:ln w="9525">
            <a:noFill/>
            <a:miter lim="800000"/>
            <a:headEnd/>
            <a:tailEnd/>
          </a:ln>
        </p:spPr>
      </p:pic>
    </p:spTree>
    <p:extLst>
      <p:ext uri="{BB962C8B-B14F-4D97-AF65-F5344CB8AC3E}">
        <p14:creationId xmlns:p14="http://schemas.microsoft.com/office/powerpoint/2010/main" val="41839070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DCBC5A-D5B5-47E7-B71B-4BC41D4E9817}"/>
              </a:ext>
            </a:extLst>
          </p:cNvPr>
          <p:cNvPicPr>
            <a:picLocks noChangeAspect="1"/>
          </p:cNvPicPr>
          <p:nvPr/>
        </p:nvPicPr>
        <p:blipFill>
          <a:blip r:embed="rId3"/>
          <a:stretch>
            <a:fillRect/>
          </a:stretch>
        </p:blipFill>
        <p:spPr>
          <a:xfrm>
            <a:off x="514193" y="1183103"/>
            <a:ext cx="1310367" cy="1310367"/>
          </a:xfrm>
          <a:prstGeom prst="rect">
            <a:avLst/>
          </a:prstGeom>
        </p:spPr>
      </p:pic>
      <p:sp>
        <p:nvSpPr>
          <p:cNvPr id="5" name="AutoShape 4" descr="Related image">
            <a:extLst>
              <a:ext uri="{FF2B5EF4-FFF2-40B4-BE49-F238E27FC236}">
                <a16:creationId xmlns:a16="http://schemas.microsoft.com/office/drawing/2014/main" id="{97F0FD56-EF44-47D1-AFF3-73E438EFDAC1}"/>
              </a:ext>
            </a:extLst>
          </p:cNvPr>
          <p:cNvSpPr>
            <a:spLocks noGrp="1" noChangeAspect="1" noChangeArrowheads="1"/>
          </p:cNvSpPr>
          <p:nvPr>
            <p:ph type="subTitle" idx="1"/>
          </p:nvPr>
        </p:nvSpPr>
        <p:spPr bwMode="auto">
          <a:xfrm flipH="1">
            <a:off x="514192" y="3056336"/>
            <a:ext cx="2727770" cy="28022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rtlCol="0" anchor="t" anchorCtr="0" compatLnSpc="1">
            <a:prstTxWarp prst="textNoShape">
              <a:avLst/>
            </a:prstTxWarp>
            <a:normAutofit/>
          </a:bodyPr>
          <a:lstStyle/>
          <a:p>
            <a:pPr marL="257175" indent="-257175" algn="l">
              <a:buFont typeface="Arial" panose="020B0604020202020204" pitchFamily="34" charset="0"/>
              <a:buChar char="•"/>
            </a:pPr>
            <a:r>
              <a:rPr lang="en-CA" sz="2000" dirty="0">
                <a:solidFill>
                  <a:srgbClr val="004B8C"/>
                </a:solidFill>
              </a:rPr>
              <a:t>Workplace stress a leading cause of mental health issues</a:t>
            </a:r>
          </a:p>
          <a:p>
            <a:pPr marL="257175" indent="-257175" algn="l">
              <a:buFont typeface="Arial" panose="020B0604020202020204" pitchFamily="34" charset="0"/>
              <a:buChar char="•"/>
            </a:pPr>
            <a:r>
              <a:rPr lang="en-CA" sz="2000" dirty="0">
                <a:solidFill>
                  <a:srgbClr val="004B8C"/>
                </a:solidFill>
              </a:rPr>
              <a:t>Depression and anxiety top two mental health issues</a:t>
            </a:r>
          </a:p>
          <a:p>
            <a:pPr marL="257175" indent="-257175" algn="l">
              <a:buFont typeface="Arial" panose="020B0604020202020204" pitchFamily="34" charset="0"/>
              <a:buChar char="•"/>
            </a:pPr>
            <a:r>
              <a:rPr lang="en-CA" sz="2000" dirty="0">
                <a:solidFill>
                  <a:srgbClr val="004B8C"/>
                </a:solidFill>
              </a:rPr>
              <a:t>49% of Canadians suffer from mental illness at some point</a:t>
            </a:r>
          </a:p>
          <a:p>
            <a:pPr algn="l"/>
            <a:endParaRPr lang="en-CA" dirty="0"/>
          </a:p>
        </p:txBody>
      </p:sp>
      <p:pic>
        <p:nvPicPr>
          <p:cNvPr id="8" name="Picture 7">
            <a:extLst>
              <a:ext uri="{FF2B5EF4-FFF2-40B4-BE49-F238E27FC236}">
                <a16:creationId xmlns:a16="http://schemas.microsoft.com/office/drawing/2014/main" id="{55DC886A-224A-4BC2-960F-1F725F4E6A90}"/>
              </a:ext>
            </a:extLst>
          </p:cNvPr>
          <p:cNvPicPr>
            <a:picLocks noChangeAspect="1"/>
          </p:cNvPicPr>
          <p:nvPr/>
        </p:nvPicPr>
        <p:blipFill>
          <a:blip r:embed="rId4"/>
          <a:stretch>
            <a:fillRect/>
          </a:stretch>
        </p:blipFill>
        <p:spPr>
          <a:xfrm>
            <a:off x="1824560" y="1183103"/>
            <a:ext cx="3318468" cy="1197386"/>
          </a:xfrm>
          <a:prstGeom prst="rect">
            <a:avLst/>
          </a:prstGeom>
        </p:spPr>
      </p:pic>
      <p:pic>
        <p:nvPicPr>
          <p:cNvPr id="9" name="Picture 8">
            <a:extLst>
              <a:ext uri="{FF2B5EF4-FFF2-40B4-BE49-F238E27FC236}">
                <a16:creationId xmlns:a16="http://schemas.microsoft.com/office/drawing/2014/main" id="{5AE0A293-0F27-4219-A1BE-79A5B2CB3446}"/>
              </a:ext>
            </a:extLst>
          </p:cNvPr>
          <p:cNvPicPr>
            <a:picLocks noChangeAspect="1"/>
          </p:cNvPicPr>
          <p:nvPr/>
        </p:nvPicPr>
        <p:blipFill>
          <a:blip r:embed="rId5"/>
          <a:stretch>
            <a:fillRect/>
          </a:stretch>
        </p:blipFill>
        <p:spPr>
          <a:xfrm>
            <a:off x="3545576" y="2806955"/>
            <a:ext cx="4917648" cy="3051611"/>
          </a:xfrm>
          <a:prstGeom prst="rect">
            <a:avLst/>
          </a:prstGeom>
        </p:spPr>
      </p:pic>
      <p:sp>
        <p:nvSpPr>
          <p:cNvPr id="7" name="AutoShape 6" descr="Image result for morneau shepell logo">
            <a:extLst>
              <a:ext uri="{FF2B5EF4-FFF2-40B4-BE49-F238E27FC236}">
                <a16:creationId xmlns:a16="http://schemas.microsoft.com/office/drawing/2014/main" id="{37FD3122-4560-4F52-857A-C6581842B18D}"/>
              </a:ext>
            </a:extLst>
          </p:cNvPr>
          <p:cNvSpPr>
            <a:spLocks noGrp="1" noChangeAspect="1" noChangeArrowheads="1"/>
          </p:cNvSpPr>
          <p:nvPr>
            <p:ph type="ctrTitle"/>
          </p:nvPr>
        </p:nvSpPr>
        <p:spPr bwMode="auto">
          <a:xfrm rot="10800000" flipV="1">
            <a:off x="4288134" y="1183101"/>
            <a:ext cx="4175090" cy="109275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rtlCol="0" anchor="t" anchorCtr="0" compatLnSpc="1">
            <a:prstTxWarp prst="textNoShape">
              <a:avLst/>
            </a:prstTxWarp>
            <a:noAutofit/>
          </a:bodyPr>
          <a:lstStyle/>
          <a:p>
            <a:r>
              <a:rPr lang="en-CA" sz="4400" dirty="0">
                <a:solidFill>
                  <a:srgbClr val="004B8C"/>
                </a:solidFill>
              </a:rPr>
              <a:t>Workplace</a:t>
            </a:r>
            <a:br>
              <a:rPr lang="en-CA" sz="4400" dirty="0">
                <a:solidFill>
                  <a:srgbClr val="004B8C"/>
                </a:solidFill>
              </a:rPr>
            </a:br>
            <a:r>
              <a:rPr lang="en-CA" sz="4400" dirty="0">
                <a:solidFill>
                  <a:srgbClr val="004B8C"/>
                </a:solidFill>
              </a:rPr>
              <a:t>Survey</a:t>
            </a:r>
          </a:p>
        </p:txBody>
      </p:sp>
      <p:pic>
        <p:nvPicPr>
          <p:cNvPr id="10" name="Picture 9">
            <a:extLst>
              <a:ext uri="{FF2B5EF4-FFF2-40B4-BE49-F238E27FC236}">
                <a16:creationId xmlns:a16="http://schemas.microsoft.com/office/drawing/2014/main" id="{6E04DACC-AE15-4CD0-B78D-71B262AF158F}"/>
              </a:ext>
            </a:extLst>
          </p:cNvPr>
          <p:cNvPicPr>
            <a:picLocks noChangeAspect="1"/>
          </p:cNvPicPr>
          <p:nvPr/>
        </p:nvPicPr>
        <p:blipFill>
          <a:blip r:embed="rId6"/>
          <a:stretch>
            <a:fillRect/>
          </a:stretch>
        </p:blipFill>
        <p:spPr>
          <a:xfrm>
            <a:off x="6292797" y="88067"/>
            <a:ext cx="2355536" cy="1116000"/>
          </a:xfrm>
          <a:prstGeom prst="rect">
            <a:avLst/>
          </a:prstGeom>
        </p:spPr>
      </p:pic>
      <p:pic>
        <p:nvPicPr>
          <p:cNvPr id="11" name="Picture 3">
            <a:extLst>
              <a:ext uri="{FF2B5EF4-FFF2-40B4-BE49-F238E27FC236}">
                <a16:creationId xmlns:a16="http://schemas.microsoft.com/office/drawing/2014/main" id="{66CD1BE6-BF6D-40EE-B583-AFF6DCA0D7A5}"/>
              </a:ext>
            </a:extLst>
          </p:cNvPr>
          <p:cNvPicPr>
            <a:picLocks noChangeAspect="1"/>
          </p:cNvPicPr>
          <p:nvPr/>
        </p:nvPicPr>
        <p:blipFill>
          <a:blip r:embed="rId7"/>
          <a:srcRect/>
          <a:stretch>
            <a:fillRect/>
          </a:stretch>
        </p:blipFill>
        <p:spPr bwMode="auto">
          <a:xfrm>
            <a:off x="6450284" y="5914925"/>
            <a:ext cx="2198049" cy="740214"/>
          </a:xfrm>
          <a:prstGeom prst="rect">
            <a:avLst/>
          </a:prstGeom>
          <a:noFill/>
          <a:ln w="9525">
            <a:noFill/>
            <a:miter lim="800000"/>
            <a:headEnd/>
            <a:tailEnd/>
          </a:ln>
        </p:spPr>
      </p:pic>
    </p:spTree>
    <p:extLst>
      <p:ext uri="{BB962C8B-B14F-4D97-AF65-F5344CB8AC3E}">
        <p14:creationId xmlns:p14="http://schemas.microsoft.com/office/powerpoint/2010/main" val="30894377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27991" y="1145822"/>
            <a:ext cx="8388626" cy="1143000"/>
          </a:xfrm>
        </p:spPr>
        <p:txBody>
          <a:bodyPr>
            <a:noAutofit/>
          </a:bodyPr>
          <a:lstStyle/>
          <a:p>
            <a:pPr>
              <a:defRPr/>
            </a:pPr>
            <a:r>
              <a:rPr lang="en-US" sz="4800" dirty="0">
                <a:solidFill>
                  <a:srgbClr val="004B8C"/>
                </a:solidFill>
                <a:latin typeface="Calibri Light" panose="020F0302020204030204" pitchFamily="34" charset="0"/>
                <a:cs typeface="Calibri Light" panose="020F0302020204030204" pitchFamily="34" charset="0"/>
              </a:rPr>
              <a:t>Introduction - Laying the Groundwork</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t="12025" r="5600" b="3833"/>
          <a:stretch/>
        </p:blipFill>
        <p:spPr>
          <a:xfrm>
            <a:off x="2736071" y="2153353"/>
            <a:ext cx="3572465" cy="1692670"/>
          </a:xfrm>
          <a:prstGeom prst="rect">
            <a:avLst/>
          </a:prstGeom>
        </p:spPr>
      </p:pic>
      <p:pic>
        <p:nvPicPr>
          <p:cNvPr id="3" name="Picture 2"/>
          <p:cNvPicPr>
            <a:picLocks noChangeAspect="1"/>
          </p:cNvPicPr>
          <p:nvPr/>
        </p:nvPicPr>
        <p:blipFill>
          <a:blip r:embed="rId5"/>
          <a:stretch>
            <a:fillRect/>
          </a:stretch>
        </p:blipFill>
        <p:spPr>
          <a:xfrm>
            <a:off x="2832621" y="3172497"/>
            <a:ext cx="3042203" cy="1950445"/>
          </a:xfrm>
          <a:prstGeom prst="rect">
            <a:avLst/>
          </a:prstGeom>
        </p:spPr>
      </p:pic>
      <p:sp>
        <p:nvSpPr>
          <p:cNvPr id="4" name="TextBox 3"/>
          <p:cNvSpPr txBox="1"/>
          <p:nvPr/>
        </p:nvSpPr>
        <p:spPr>
          <a:xfrm>
            <a:off x="4353722" y="2565560"/>
            <a:ext cx="1514197" cy="646331"/>
          </a:xfrm>
          <a:prstGeom prst="rect">
            <a:avLst/>
          </a:prstGeom>
          <a:noFill/>
        </p:spPr>
        <p:txBody>
          <a:bodyPr wrap="none" rtlCol="0">
            <a:spAutoFit/>
          </a:bodyPr>
          <a:lstStyle/>
          <a:p>
            <a:r>
              <a:rPr lang="en-US" dirty="0">
                <a:solidFill>
                  <a:srgbClr val="0070C0"/>
                </a:solidFill>
                <a:latin typeface="Arial" charset="0"/>
                <a:ea typeface="Arial" charset="0"/>
                <a:cs typeface="Arial" charset="0"/>
              </a:rPr>
              <a:t>World Health</a:t>
            </a:r>
          </a:p>
          <a:p>
            <a:r>
              <a:rPr lang="en-US" dirty="0">
                <a:solidFill>
                  <a:srgbClr val="0070C0"/>
                </a:solidFill>
                <a:latin typeface="Arial" charset="0"/>
                <a:ea typeface="Arial" charset="0"/>
                <a:cs typeface="Arial" charset="0"/>
              </a:rPr>
              <a:t>Organization</a:t>
            </a:r>
          </a:p>
        </p:txBody>
      </p:sp>
      <p:pic>
        <p:nvPicPr>
          <p:cNvPr id="8" name="Picture 7"/>
          <p:cNvPicPr>
            <a:picLocks noChangeAspect="1"/>
          </p:cNvPicPr>
          <p:nvPr/>
        </p:nvPicPr>
        <p:blipFill>
          <a:blip r:embed="rId6"/>
          <a:stretch>
            <a:fillRect/>
          </a:stretch>
        </p:blipFill>
        <p:spPr>
          <a:xfrm>
            <a:off x="6094333" y="161404"/>
            <a:ext cx="2355536" cy="1116000"/>
          </a:xfrm>
          <a:prstGeom prst="rect">
            <a:avLst/>
          </a:prstGeom>
        </p:spPr>
      </p:pic>
      <p:pic>
        <p:nvPicPr>
          <p:cNvPr id="6" name="Picture 5">
            <a:extLst>
              <a:ext uri="{FF2B5EF4-FFF2-40B4-BE49-F238E27FC236}">
                <a16:creationId xmlns:a16="http://schemas.microsoft.com/office/drawing/2014/main" id="{E80C34B4-DAE0-4D39-B77A-1E40972922F9}"/>
              </a:ext>
            </a:extLst>
          </p:cNvPr>
          <p:cNvPicPr>
            <a:picLocks noChangeAspect="1"/>
          </p:cNvPicPr>
          <p:nvPr/>
        </p:nvPicPr>
        <p:blipFill>
          <a:blip r:embed="rId7"/>
          <a:stretch>
            <a:fillRect/>
          </a:stretch>
        </p:blipFill>
        <p:spPr>
          <a:xfrm>
            <a:off x="3110615" y="4866343"/>
            <a:ext cx="1159252" cy="1018945"/>
          </a:xfrm>
          <a:prstGeom prst="rect">
            <a:avLst/>
          </a:prstGeom>
        </p:spPr>
      </p:pic>
      <p:sp>
        <p:nvSpPr>
          <p:cNvPr id="7" name="TextBox 6">
            <a:extLst>
              <a:ext uri="{FF2B5EF4-FFF2-40B4-BE49-F238E27FC236}">
                <a16:creationId xmlns:a16="http://schemas.microsoft.com/office/drawing/2014/main" id="{6A278475-76FF-40F5-8D06-CDDB26FEB4ED}"/>
              </a:ext>
            </a:extLst>
          </p:cNvPr>
          <p:cNvSpPr txBox="1"/>
          <p:nvPr/>
        </p:nvSpPr>
        <p:spPr>
          <a:xfrm>
            <a:off x="4473298" y="5065847"/>
            <a:ext cx="1928733" cy="646331"/>
          </a:xfrm>
          <a:prstGeom prst="rect">
            <a:avLst/>
          </a:prstGeom>
          <a:noFill/>
        </p:spPr>
        <p:txBody>
          <a:bodyPr wrap="none" rtlCol="0">
            <a:spAutoFit/>
          </a:bodyPr>
          <a:lstStyle/>
          <a:p>
            <a:r>
              <a:rPr lang="en-CA" dirty="0">
                <a:solidFill>
                  <a:srgbClr val="0070C0"/>
                </a:solidFill>
                <a:latin typeface="Arial" panose="020B0604020202020204" pitchFamily="34" charset="0"/>
                <a:cs typeface="Arial" panose="020B0604020202020204" pitchFamily="34" charset="0"/>
              </a:rPr>
              <a:t>The Conference </a:t>
            </a:r>
          </a:p>
          <a:p>
            <a:r>
              <a:rPr lang="en-CA" dirty="0">
                <a:solidFill>
                  <a:srgbClr val="0070C0"/>
                </a:solidFill>
                <a:latin typeface="Arial" panose="020B0604020202020204" pitchFamily="34" charset="0"/>
                <a:cs typeface="Arial" panose="020B0604020202020204" pitchFamily="34" charset="0"/>
              </a:rPr>
              <a:t>Board of Canada</a:t>
            </a:r>
          </a:p>
        </p:txBody>
      </p:sp>
      <p:pic>
        <p:nvPicPr>
          <p:cNvPr id="10" name="Picture 3">
            <a:extLst>
              <a:ext uri="{FF2B5EF4-FFF2-40B4-BE49-F238E27FC236}">
                <a16:creationId xmlns:a16="http://schemas.microsoft.com/office/drawing/2014/main" id="{84976BF9-672C-40BC-95EC-E7CBBF7F55E6}"/>
              </a:ext>
            </a:extLst>
          </p:cNvPr>
          <p:cNvPicPr>
            <a:picLocks noChangeAspect="1"/>
          </p:cNvPicPr>
          <p:nvPr/>
        </p:nvPicPr>
        <p:blipFill>
          <a:blip r:embed="rId8"/>
          <a:srcRect/>
          <a:stretch>
            <a:fillRect/>
          </a:stretch>
        </p:blipFill>
        <p:spPr bwMode="auto">
          <a:xfrm>
            <a:off x="6605462" y="5641059"/>
            <a:ext cx="2198049" cy="740214"/>
          </a:xfrm>
          <a:prstGeom prst="rect">
            <a:avLst/>
          </a:prstGeom>
          <a:noFill/>
          <a:ln w="9525">
            <a:noFill/>
            <a:miter lim="800000"/>
            <a:headEnd/>
            <a:tailEnd/>
          </a:ln>
        </p:spPr>
      </p:pic>
    </p:spTree>
    <p:extLst>
      <p:ext uri="{BB962C8B-B14F-4D97-AF65-F5344CB8AC3E}">
        <p14:creationId xmlns:p14="http://schemas.microsoft.com/office/powerpoint/2010/main" val="12122569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22B9B6-8509-4A5B-BE8F-CD2810DC0484}"/>
              </a:ext>
            </a:extLst>
          </p:cNvPr>
          <p:cNvPicPr>
            <a:picLocks noChangeAspect="1"/>
          </p:cNvPicPr>
          <p:nvPr/>
        </p:nvPicPr>
        <p:blipFill>
          <a:blip r:embed="rId5"/>
          <a:stretch>
            <a:fillRect/>
          </a:stretch>
        </p:blipFill>
        <p:spPr>
          <a:xfrm>
            <a:off x="280266" y="26"/>
            <a:ext cx="2797858" cy="1325562"/>
          </a:xfrm>
          <a:prstGeom prst="rect">
            <a:avLst/>
          </a:prstGeom>
        </p:spPr>
      </p:pic>
      <p:pic>
        <p:nvPicPr>
          <p:cNvPr id="3" name="Slide 12(M) 21(E) - Change the Way You Think (Office)_EN">
            <a:hlinkClick r:id="" action="ppaction://media"/>
            <a:extLst>
              <a:ext uri="{FF2B5EF4-FFF2-40B4-BE49-F238E27FC236}">
                <a16:creationId xmlns:a16="http://schemas.microsoft.com/office/drawing/2014/main" id="{40590CBE-60AB-4D40-B658-EA7115E93CEC}"/>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577888" y="1500659"/>
            <a:ext cx="7988225" cy="4771967"/>
          </a:xfrm>
          <a:prstGeom prst="rect">
            <a:avLst/>
          </a:prstGeom>
        </p:spPr>
      </p:pic>
      <p:pic>
        <p:nvPicPr>
          <p:cNvPr id="6" name="Picture 3">
            <a:extLst>
              <a:ext uri="{FF2B5EF4-FFF2-40B4-BE49-F238E27FC236}">
                <a16:creationId xmlns:a16="http://schemas.microsoft.com/office/drawing/2014/main" id="{492DBCDA-5DB4-469C-B2FA-FD5EF2385285}"/>
              </a:ext>
            </a:extLst>
          </p:cNvPr>
          <p:cNvPicPr>
            <a:picLocks noChangeAspect="1"/>
          </p:cNvPicPr>
          <p:nvPr/>
        </p:nvPicPr>
        <p:blipFill>
          <a:blip r:embed="rId7"/>
          <a:srcRect/>
          <a:stretch>
            <a:fillRect/>
          </a:stretch>
        </p:blipFill>
        <p:spPr bwMode="auto">
          <a:xfrm>
            <a:off x="5986365" y="476043"/>
            <a:ext cx="2198049" cy="740214"/>
          </a:xfrm>
          <a:prstGeom prst="rect">
            <a:avLst/>
          </a:prstGeom>
          <a:noFill/>
          <a:ln w="9525">
            <a:noFill/>
            <a:miter lim="800000"/>
            <a:headEnd/>
            <a:tailEnd/>
          </a:ln>
        </p:spPr>
      </p:pic>
    </p:spTree>
    <p:extLst>
      <p:ext uri="{BB962C8B-B14F-4D97-AF65-F5344CB8AC3E}">
        <p14:creationId xmlns:p14="http://schemas.microsoft.com/office/powerpoint/2010/main" val="1351002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71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835350" y="240851"/>
            <a:ext cx="2596451" cy="1230140"/>
          </a:xfrm>
          <a:prstGeom prst="rect">
            <a:avLst/>
          </a:prstGeom>
        </p:spPr>
      </p:pic>
      <p:pic>
        <p:nvPicPr>
          <p:cNvPr id="10" name="Picture 9">
            <a:extLst>
              <a:ext uri="{FF2B5EF4-FFF2-40B4-BE49-F238E27FC236}">
                <a16:creationId xmlns:a16="http://schemas.microsoft.com/office/drawing/2014/main" id="{4090DC83-9CDC-4640-BD77-D70691FD415D}"/>
              </a:ext>
            </a:extLst>
          </p:cNvPr>
          <p:cNvPicPr>
            <a:picLocks noChangeAspect="1"/>
          </p:cNvPicPr>
          <p:nvPr/>
        </p:nvPicPr>
        <p:blipFill>
          <a:blip r:embed="rId3"/>
          <a:stretch>
            <a:fillRect/>
          </a:stretch>
        </p:blipFill>
        <p:spPr bwMode="auto">
          <a:xfrm>
            <a:off x="6076265" y="5598882"/>
            <a:ext cx="2653560" cy="895576"/>
          </a:xfrm>
          <a:prstGeom prst="rect">
            <a:avLst/>
          </a:prstGeom>
          <a:noFill/>
        </p:spPr>
      </p:pic>
      <p:sp>
        <p:nvSpPr>
          <p:cNvPr id="11" name="Content Placeholder 2">
            <a:extLst>
              <a:ext uri="{FF2B5EF4-FFF2-40B4-BE49-F238E27FC236}">
                <a16:creationId xmlns:a16="http://schemas.microsoft.com/office/drawing/2014/main" id="{E8CB8B72-517D-4590-9D8D-2224625EBDD2}"/>
              </a:ext>
            </a:extLst>
          </p:cNvPr>
          <p:cNvSpPr txBox="1">
            <a:spLocks/>
          </p:cNvSpPr>
          <p:nvPr/>
        </p:nvSpPr>
        <p:spPr>
          <a:xfrm>
            <a:off x="2012674" y="1906498"/>
            <a:ext cx="5118652" cy="3256876"/>
          </a:xfrm>
          <a:prstGeom prst="rect">
            <a:avLst/>
          </a:prstGeom>
          <a:effectLst>
            <a:outerShdw blurRad="40000" dist="20000" dir="5400000" rotWithShape="0">
              <a:srgbClr val="000000">
                <a:alpha val="38000"/>
              </a:srgbClr>
            </a:outerShdw>
            <a:softEdge rad="63500"/>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lnSpc>
                <a:spcPct val="90000"/>
              </a:lnSpc>
              <a:spcBef>
                <a:spcPct val="0"/>
              </a:spcBef>
              <a:spcAft>
                <a:spcPts val="600"/>
              </a:spcAft>
            </a:pPr>
            <a:r>
              <a:rPr lang="en-US" sz="4800" dirty="0">
                <a:solidFill>
                  <a:srgbClr val="004B8C"/>
                </a:solidFill>
                <a:latin typeface="+mj-lt"/>
                <a:ea typeface="+mj-ea"/>
                <a:cs typeface="+mj-cs"/>
              </a:rPr>
              <a:t>Why reduce the stigma of </a:t>
            </a:r>
          </a:p>
          <a:p>
            <a:pPr algn="ctr" defTabSz="914400">
              <a:lnSpc>
                <a:spcPct val="90000"/>
              </a:lnSpc>
              <a:spcBef>
                <a:spcPct val="0"/>
              </a:spcBef>
              <a:spcAft>
                <a:spcPts val="600"/>
              </a:spcAft>
            </a:pPr>
            <a:r>
              <a:rPr lang="en-US" sz="4800" dirty="0">
                <a:solidFill>
                  <a:srgbClr val="004B8C"/>
                </a:solidFill>
                <a:latin typeface="+mj-lt"/>
                <a:ea typeface="+mj-ea"/>
                <a:cs typeface="+mj-cs"/>
              </a:rPr>
              <a:t>mental Illness?</a:t>
            </a:r>
          </a:p>
        </p:txBody>
      </p:sp>
    </p:spTree>
    <p:extLst>
      <p:ext uri="{BB962C8B-B14F-4D97-AF65-F5344CB8AC3E}">
        <p14:creationId xmlns:p14="http://schemas.microsoft.com/office/powerpoint/2010/main" val="23212665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Body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Default Theme">
  <a:themeElements>
    <a:clrScheme name="R2MR">
      <a:dk1>
        <a:srgbClr val="000000"/>
      </a:dk1>
      <a:lt1>
        <a:sysClr val="window" lastClr="FFFFFF"/>
      </a:lt1>
      <a:dk2>
        <a:srgbClr val="000000"/>
      </a:dk2>
      <a:lt2>
        <a:srgbClr val="FFFFFF"/>
      </a:lt2>
      <a:accent1>
        <a:srgbClr val="0D6CBA"/>
      </a:accent1>
      <a:accent2>
        <a:srgbClr val="16B2F0"/>
      </a:accent2>
      <a:accent3>
        <a:srgbClr val="62B634"/>
      </a:accent3>
      <a:accent4>
        <a:srgbClr val="0F7656"/>
      </a:accent4>
      <a:accent5>
        <a:srgbClr val="FFFFFF"/>
      </a:accent5>
      <a:accent6>
        <a:srgbClr val="FFFFFF"/>
      </a:accent6>
      <a:hlink>
        <a:srgbClr val="0D6CBA"/>
      </a:hlink>
      <a:folHlink>
        <a:srgbClr val="0F765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ection Title - 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Master Title">
  <a:themeElements>
    <a:clrScheme name="MHCC Corporate">
      <a:dk1>
        <a:sysClr val="windowText" lastClr="000000"/>
      </a:dk1>
      <a:lt1>
        <a:sysClr val="window" lastClr="FFFFFF"/>
      </a:lt1>
      <a:dk2>
        <a:srgbClr val="1F497D"/>
      </a:dk2>
      <a:lt2>
        <a:srgbClr val="EEECE1"/>
      </a:lt2>
      <a:accent1>
        <a:srgbClr val="12A9D9"/>
      </a:accent1>
      <a:accent2>
        <a:srgbClr val="004B8C"/>
      </a:accent2>
      <a:accent3>
        <a:srgbClr val="5CAC34"/>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8_Section Title - 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1" id="{17D80698-C538-4265-9528-2DFB2B30DABA}" vid="{9A6D5444-D7CD-49F7-8598-8F45BD8AAB1C}"/>
    </a:ext>
  </a:extLst>
</a:theme>
</file>

<file path=ppt/theme/theme9.xml><?xml version="1.0" encoding="utf-8"?>
<a:theme xmlns:a="http://schemas.openxmlformats.org/drawingml/2006/main" name="5_Section Title - 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TotalTime>
  <Words>2109</Words>
  <Application>Microsoft Office PowerPoint</Application>
  <PresentationFormat>On-screen Show (4:3)</PresentationFormat>
  <Paragraphs>313</Paragraphs>
  <Slides>35</Slides>
  <Notes>22</Notes>
  <HiddenSlides>0</HiddenSlides>
  <MMClips>1</MMClips>
  <ScaleCrop>false</ScaleCrop>
  <HeadingPairs>
    <vt:vector size="6" baseType="variant">
      <vt:variant>
        <vt:lpstr>Fonts Used</vt:lpstr>
      </vt:variant>
      <vt:variant>
        <vt:i4>15</vt:i4>
      </vt:variant>
      <vt:variant>
        <vt:lpstr>Theme</vt:lpstr>
      </vt:variant>
      <vt:variant>
        <vt:i4>12</vt:i4>
      </vt:variant>
      <vt:variant>
        <vt:lpstr>Slide Titles</vt:lpstr>
      </vt:variant>
      <vt:variant>
        <vt:i4>35</vt:i4>
      </vt:variant>
    </vt:vector>
  </HeadingPairs>
  <TitlesOfParts>
    <vt:vector size="62" baseType="lpstr">
      <vt:lpstr>ＭＳ Ｐゴシック</vt:lpstr>
      <vt:lpstr>ＭＳ Ｐゴシック</vt:lpstr>
      <vt:lpstr>Arial</vt:lpstr>
      <vt:lpstr>Arial Black</vt:lpstr>
      <vt:lpstr>Calibri</vt:lpstr>
      <vt:lpstr>Calibri Light</vt:lpstr>
      <vt:lpstr>Courier New</vt:lpstr>
      <vt:lpstr>Euphemia UCAS</vt:lpstr>
      <vt:lpstr>Georgia</vt:lpstr>
      <vt:lpstr>Gill Sans</vt:lpstr>
      <vt:lpstr>Lucida Grande</vt:lpstr>
      <vt:lpstr>Times New Roman</vt:lpstr>
      <vt:lpstr>Trebuchet MS</vt:lpstr>
      <vt:lpstr>Wingdings</vt:lpstr>
      <vt:lpstr>ヒラギノ角ゴ ProN W3</vt:lpstr>
      <vt:lpstr>Body Page</vt:lpstr>
      <vt:lpstr>1_Section Title - White</vt:lpstr>
      <vt:lpstr>14_Office Theme</vt:lpstr>
      <vt:lpstr>10_Office Theme</vt:lpstr>
      <vt:lpstr>1_Master Title</vt:lpstr>
      <vt:lpstr>8_Section Title - White</vt:lpstr>
      <vt:lpstr>7_Office Theme</vt:lpstr>
      <vt:lpstr>1_Theme1</vt:lpstr>
      <vt:lpstr>5_Section Title - White</vt:lpstr>
      <vt:lpstr>Default Theme</vt:lpstr>
      <vt:lpstr>5_Office Theme</vt:lpstr>
      <vt:lpstr>Office Theme</vt:lpstr>
      <vt:lpstr>     </vt:lpstr>
      <vt:lpstr>PowerPoint Presentation</vt:lpstr>
      <vt:lpstr>Workplace Costs</vt:lpstr>
      <vt:lpstr>Creating a Mentally Health Workplace: ROI   </vt:lpstr>
      <vt:lpstr>PowerPoint Presentation</vt:lpstr>
      <vt:lpstr>Workplace Survey</vt:lpstr>
      <vt:lpstr>Introduction - Laying the Groundwork</vt:lpstr>
      <vt:lpstr>PowerPoint Presentation</vt:lpstr>
      <vt:lpstr>PowerPoint Presentation</vt:lpstr>
      <vt:lpstr>The Importance of  Stigma Reduction</vt:lpstr>
      <vt:lpstr>Stigma</vt:lpstr>
      <vt:lpstr>PowerPoint Presentation</vt:lpstr>
      <vt:lpstr>PowerPoint Presentation</vt:lpstr>
      <vt:lpstr>13 Psychological Factors Psychological Health &amp; Safety Standards</vt:lpstr>
      <vt:lpstr>PowerPoint Presentation</vt:lpstr>
      <vt:lpstr>PowerPoint Presentation</vt:lpstr>
      <vt:lpstr>Focus on all Levels of  Mental Health Support</vt:lpstr>
      <vt:lpstr>People Leader’s Role in Managing  Workplace Mental Health Issues</vt:lpstr>
      <vt:lpstr>PowerPoint Presentation</vt:lpstr>
      <vt:lpstr>TWM: Objectives  </vt:lpstr>
      <vt:lpstr>TWM:  Main Components </vt:lpstr>
      <vt:lpstr>PowerPoint Presentation</vt:lpstr>
      <vt:lpstr>PowerPoint Presentation</vt:lpstr>
      <vt:lpstr>PowerPoint Presentation</vt:lpstr>
      <vt:lpstr>Mental Health Continuum Model</vt:lpstr>
      <vt:lpstr>PowerPoint Presentation</vt:lpstr>
      <vt:lpstr>PowerPoint Presentation</vt:lpstr>
      <vt:lpstr>PowerPoint Presentation</vt:lpstr>
      <vt:lpstr>Preliminary Evaluation Results</vt:lpstr>
      <vt:lpstr>PowerPoint Presentation</vt:lpstr>
      <vt:lpstr>PowerPoint Presentation</vt:lpstr>
      <vt:lpstr>PowerPoint Presentation</vt:lpstr>
      <vt:lpstr>Your Approach</vt:lpstr>
      <vt:lpstr>Questions? Comments?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Susy Benegbi</dc:creator>
  <cp:lastModifiedBy>Goodine, Jennifer</cp:lastModifiedBy>
  <cp:revision>6</cp:revision>
  <dcterms:created xsi:type="dcterms:W3CDTF">2019-05-17T16:27:16Z</dcterms:created>
  <dcterms:modified xsi:type="dcterms:W3CDTF">2019-05-22T00:40:13Z</dcterms:modified>
</cp:coreProperties>
</file>