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</p:sldMasterIdLst>
  <p:notesMasterIdLst>
    <p:notesMasterId r:id="rId53"/>
  </p:notesMasterIdLst>
  <p:handoutMasterIdLst>
    <p:handoutMasterId r:id="rId54"/>
  </p:handoutMasterIdLst>
  <p:sldIdLst>
    <p:sldId id="256" r:id="rId5"/>
    <p:sldId id="302" r:id="rId6"/>
    <p:sldId id="723" r:id="rId7"/>
    <p:sldId id="530" r:id="rId8"/>
    <p:sldId id="531" r:id="rId9"/>
    <p:sldId id="532" r:id="rId10"/>
    <p:sldId id="533" r:id="rId11"/>
    <p:sldId id="744" r:id="rId12"/>
    <p:sldId id="472" r:id="rId13"/>
    <p:sldId id="397" r:id="rId14"/>
    <p:sldId id="738" r:id="rId15"/>
    <p:sldId id="398" r:id="rId16"/>
    <p:sldId id="399" r:id="rId17"/>
    <p:sldId id="400" r:id="rId18"/>
    <p:sldId id="401" r:id="rId19"/>
    <p:sldId id="730" r:id="rId20"/>
    <p:sldId id="747" r:id="rId21"/>
    <p:sldId id="714" r:id="rId22"/>
    <p:sldId id="715" r:id="rId23"/>
    <p:sldId id="717" r:id="rId24"/>
    <p:sldId id="716" r:id="rId25"/>
    <p:sldId id="718" r:id="rId26"/>
    <p:sldId id="713" r:id="rId27"/>
    <p:sldId id="755" r:id="rId28"/>
    <p:sldId id="734" r:id="rId29"/>
    <p:sldId id="541" r:id="rId30"/>
    <p:sldId id="721" r:id="rId31"/>
    <p:sldId id="555" r:id="rId32"/>
    <p:sldId id="748" r:id="rId33"/>
    <p:sldId id="746" r:id="rId34"/>
    <p:sldId id="741" r:id="rId35"/>
    <p:sldId id="740" r:id="rId36"/>
    <p:sldId id="381" r:id="rId37"/>
    <p:sldId id="363" r:id="rId38"/>
    <p:sldId id="361" r:id="rId39"/>
    <p:sldId id="595" r:id="rId40"/>
    <p:sldId id="592" r:id="rId41"/>
    <p:sldId id="731" r:id="rId42"/>
    <p:sldId id="492" r:id="rId43"/>
    <p:sldId id="753" r:id="rId44"/>
    <p:sldId id="379" r:id="rId45"/>
    <p:sldId id="750" r:id="rId46"/>
    <p:sldId id="752" r:id="rId47"/>
    <p:sldId id="751" r:id="rId48"/>
    <p:sldId id="756" r:id="rId49"/>
    <p:sldId id="291" r:id="rId50"/>
    <p:sldId id="315" r:id="rId51"/>
    <p:sldId id="257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EE00"/>
    <a:srgbClr val="EC881D"/>
    <a:srgbClr val="52247F"/>
    <a:srgbClr val="5C8727"/>
    <a:srgbClr val="B5121B"/>
    <a:srgbClr val="3B6E8F"/>
    <a:srgbClr val="FFFFFF"/>
    <a:srgbClr val="EE891D"/>
    <a:srgbClr val="FF9933"/>
    <a:srgbClr val="FF8A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3" autoAdjust="0"/>
    <p:restoredTop sz="77215" autoAdjust="0"/>
  </p:normalViewPr>
  <p:slideViewPr>
    <p:cSldViewPr snapToGrid="0">
      <p:cViewPr varScale="1">
        <p:scale>
          <a:sx n="63" d="100"/>
          <a:sy n="63" d="100"/>
        </p:scale>
        <p:origin x="164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49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744"/>
    </p:cViewPr>
  </p:sorterViewPr>
  <p:notesViewPr>
    <p:cSldViewPr snapToGrid="0">
      <p:cViewPr>
        <p:scale>
          <a:sx n="120" d="100"/>
          <a:sy n="120" d="100"/>
        </p:scale>
        <p:origin x="2982" y="-9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85BDC-E712-4629-9FEC-E8F470920B1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E081EB-5BE6-44EC-94F6-B0C2C9374344}">
      <dgm:prSet phldrT="[Text]"/>
      <dgm:spPr>
        <a:solidFill>
          <a:srgbClr val="52247F"/>
        </a:solidFill>
      </dgm:spPr>
      <dgm:t>
        <a:bodyPr/>
        <a:lstStyle/>
        <a:p>
          <a:r>
            <a:rPr lang="en-US" dirty="0"/>
            <a:t>Psychosocial Support</a:t>
          </a:r>
        </a:p>
      </dgm:t>
    </dgm:pt>
    <dgm:pt modelId="{AD1806AB-F774-4DE8-BD9D-18F3E41B4A3C}" type="parTrans" cxnId="{3B997CF6-6C8B-442D-8774-D5360B670599}">
      <dgm:prSet/>
      <dgm:spPr/>
      <dgm:t>
        <a:bodyPr/>
        <a:lstStyle/>
        <a:p>
          <a:endParaRPr lang="en-US"/>
        </a:p>
      </dgm:t>
    </dgm:pt>
    <dgm:pt modelId="{03011A00-3C4B-49B6-8308-5A42EB1DB787}" type="sibTrans" cxnId="{3B997CF6-6C8B-442D-8774-D5360B670599}">
      <dgm:prSet/>
      <dgm:spPr/>
      <dgm:t>
        <a:bodyPr/>
        <a:lstStyle/>
        <a:p>
          <a:endParaRPr lang="en-US"/>
        </a:p>
      </dgm:t>
    </dgm:pt>
    <dgm:pt modelId="{A2CAF864-940E-4A12-95AF-67146561C8EF}">
      <dgm:prSet phldrT="[Text]"/>
      <dgm:spPr>
        <a:solidFill>
          <a:srgbClr val="EC881D"/>
        </a:solidFill>
      </dgm:spPr>
      <dgm:t>
        <a:bodyPr/>
        <a:lstStyle/>
        <a:p>
          <a:r>
            <a:rPr lang="en-US" dirty="0"/>
            <a:t>Organizational Culture	</a:t>
          </a:r>
        </a:p>
      </dgm:t>
    </dgm:pt>
    <dgm:pt modelId="{4040B270-A92D-4E43-83A0-25110359EC5E}" type="parTrans" cxnId="{2070B239-034A-4CA4-9AC2-CFCDEF979F23}">
      <dgm:prSet/>
      <dgm:spPr/>
      <dgm:t>
        <a:bodyPr/>
        <a:lstStyle/>
        <a:p>
          <a:endParaRPr lang="en-US"/>
        </a:p>
      </dgm:t>
    </dgm:pt>
    <dgm:pt modelId="{B86F05A6-0A19-4CBE-8A10-FEE26AECD62A}" type="sibTrans" cxnId="{2070B239-034A-4CA4-9AC2-CFCDEF979F23}">
      <dgm:prSet/>
      <dgm:spPr/>
      <dgm:t>
        <a:bodyPr/>
        <a:lstStyle/>
        <a:p>
          <a:endParaRPr lang="en-US"/>
        </a:p>
      </dgm:t>
    </dgm:pt>
    <dgm:pt modelId="{DA9BA914-4C5D-498C-B114-7EE8DE81E903}">
      <dgm:prSet phldrT="[Text]"/>
      <dgm:spPr>
        <a:solidFill>
          <a:srgbClr val="EC881D"/>
        </a:solidFill>
      </dgm:spPr>
      <dgm:t>
        <a:bodyPr/>
        <a:lstStyle/>
        <a:p>
          <a:r>
            <a:rPr lang="en-US" dirty="0"/>
            <a:t>Clear Leadership and Expectations</a:t>
          </a:r>
        </a:p>
      </dgm:t>
    </dgm:pt>
    <dgm:pt modelId="{C3CB4BA5-2942-4ABA-93E0-2A13227A5976}" type="parTrans" cxnId="{20AABF9E-3234-44CD-A8E7-E0CD96A64AB6}">
      <dgm:prSet/>
      <dgm:spPr/>
      <dgm:t>
        <a:bodyPr/>
        <a:lstStyle/>
        <a:p>
          <a:endParaRPr lang="en-US"/>
        </a:p>
      </dgm:t>
    </dgm:pt>
    <dgm:pt modelId="{7B39F16B-E02A-4F6F-9774-1E2A271FC18A}" type="sibTrans" cxnId="{20AABF9E-3234-44CD-A8E7-E0CD96A64AB6}">
      <dgm:prSet/>
      <dgm:spPr/>
      <dgm:t>
        <a:bodyPr/>
        <a:lstStyle/>
        <a:p>
          <a:endParaRPr lang="en-US"/>
        </a:p>
      </dgm:t>
    </dgm:pt>
    <dgm:pt modelId="{5013299C-621E-4176-865C-AA794CD52F62}">
      <dgm:prSet phldrT="[Text]"/>
      <dgm:spPr>
        <a:solidFill>
          <a:srgbClr val="52247F"/>
        </a:solidFill>
      </dgm:spPr>
      <dgm:t>
        <a:bodyPr/>
        <a:lstStyle/>
        <a:p>
          <a:r>
            <a:rPr lang="en-US" dirty="0"/>
            <a:t>Civility and Respect</a:t>
          </a:r>
        </a:p>
      </dgm:t>
    </dgm:pt>
    <dgm:pt modelId="{5667A77E-31A8-452C-B481-0E015669593A}" type="parTrans" cxnId="{D1035748-A02C-4E72-807B-1F215490AA0E}">
      <dgm:prSet/>
      <dgm:spPr/>
      <dgm:t>
        <a:bodyPr/>
        <a:lstStyle/>
        <a:p>
          <a:endParaRPr lang="en-US"/>
        </a:p>
      </dgm:t>
    </dgm:pt>
    <dgm:pt modelId="{64942EE4-23D5-4854-BD29-50933937DA64}" type="sibTrans" cxnId="{D1035748-A02C-4E72-807B-1F215490AA0E}">
      <dgm:prSet/>
      <dgm:spPr/>
      <dgm:t>
        <a:bodyPr/>
        <a:lstStyle/>
        <a:p>
          <a:endParaRPr lang="en-US"/>
        </a:p>
      </dgm:t>
    </dgm:pt>
    <dgm:pt modelId="{C440C955-A2A4-41BF-9D29-CA27617ADD4F}">
      <dgm:prSet phldrT="[Text]"/>
      <dgm:spPr>
        <a:solidFill>
          <a:srgbClr val="52247F"/>
        </a:solidFill>
      </dgm:spPr>
      <dgm:t>
        <a:bodyPr/>
        <a:lstStyle/>
        <a:p>
          <a:r>
            <a:rPr lang="en-US" dirty="0"/>
            <a:t>Psychosocial Competencies and Requirements	</a:t>
          </a:r>
        </a:p>
      </dgm:t>
    </dgm:pt>
    <dgm:pt modelId="{0FD9DA91-BA21-43BF-9249-67448BFB0257}" type="parTrans" cxnId="{E145EAC7-DCC4-452A-8053-E7257A2AD620}">
      <dgm:prSet/>
      <dgm:spPr/>
      <dgm:t>
        <a:bodyPr/>
        <a:lstStyle/>
        <a:p>
          <a:endParaRPr lang="en-US"/>
        </a:p>
      </dgm:t>
    </dgm:pt>
    <dgm:pt modelId="{6726DE41-928E-4451-9CFC-B265EE8163B7}" type="sibTrans" cxnId="{E145EAC7-DCC4-452A-8053-E7257A2AD620}">
      <dgm:prSet/>
      <dgm:spPr/>
      <dgm:t>
        <a:bodyPr/>
        <a:lstStyle/>
        <a:p>
          <a:endParaRPr lang="en-US"/>
        </a:p>
      </dgm:t>
    </dgm:pt>
    <dgm:pt modelId="{6FAD1D7F-18F9-41B7-A063-7FE9BE81991A}">
      <dgm:prSet/>
      <dgm:spPr>
        <a:solidFill>
          <a:srgbClr val="5B8726"/>
        </a:solidFill>
      </dgm:spPr>
      <dgm:t>
        <a:bodyPr/>
        <a:lstStyle/>
        <a:p>
          <a:r>
            <a:rPr lang="en-US" dirty="0"/>
            <a:t>Growth and Development</a:t>
          </a:r>
        </a:p>
      </dgm:t>
    </dgm:pt>
    <dgm:pt modelId="{7D0B17F7-EC08-43EE-A764-21BDD05F34E9}" type="parTrans" cxnId="{3D8FB688-5835-4779-997B-A5B3DBA62FE9}">
      <dgm:prSet/>
      <dgm:spPr/>
      <dgm:t>
        <a:bodyPr/>
        <a:lstStyle/>
        <a:p>
          <a:endParaRPr lang="en-US"/>
        </a:p>
      </dgm:t>
    </dgm:pt>
    <dgm:pt modelId="{F34EB820-1032-4D86-90C2-E427560CD676}" type="sibTrans" cxnId="{3D8FB688-5835-4779-997B-A5B3DBA62FE9}">
      <dgm:prSet/>
      <dgm:spPr/>
      <dgm:t>
        <a:bodyPr/>
        <a:lstStyle/>
        <a:p>
          <a:endParaRPr lang="en-US"/>
        </a:p>
      </dgm:t>
    </dgm:pt>
    <dgm:pt modelId="{8024E543-6C67-4EDA-9963-BE47E8836CEE}">
      <dgm:prSet/>
      <dgm:spPr>
        <a:solidFill>
          <a:srgbClr val="5B8726"/>
        </a:solidFill>
      </dgm:spPr>
      <dgm:t>
        <a:bodyPr/>
        <a:lstStyle/>
        <a:p>
          <a:r>
            <a:rPr lang="en-US" dirty="0"/>
            <a:t>Recognition and Reward	</a:t>
          </a:r>
        </a:p>
      </dgm:t>
    </dgm:pt>
    <dgm:pt modelId="{A11C0727-6C89-4A07-808F-3D51B8855AF6}" type="parTrans" cxnId="{A9835610-12E4-402D-AA96-7D07D1C76CD7}">
      <dgm:prSet/>
      <dgm:spPr/>
      <dgm:t>
        <a:bodyPr/>
        <a:lstStyle/>
        <a:p>
          <a:endParaRPr lang="en-US"/>
        </a:p>
      </dgm:t>
    </dgm:pt>
    <dgm:pt modelId="{271B9ADD-5959-4ABD-9B46-8F595AC2033C}" type="sibTrans" cxnId="{A9835610-12E4-402D-AA96-7D07D1C76CD7}">
      <dgm:prSet/>
      <dgm:spPr/>
      <dgm:t>
        <a:bodyPr/>
        <a:lstStyle/>
        <a:p>
          <a:endParaRPr lang="en-US"/>
        </a:p>
      </dgm:t>
    </dgm:pt>
    <dgm:pt modelId="{917BCA87-80FD-4B21-99D3-835F2E1AE19A}">
      <dgm:prSet/>
      <dgm:spPr>
        <a:solidFill>
          <a:srgbClr val="5C8727"/>
        </a:solidFill>
      </dgm:spPr>
      <dgm:t>
        <a:bodyPr/>
        <a:lstStyle/>
        <a:p>
          <a:r>
            <a:rPr lang="en-US" dirty="0"/>
            <a:t>Involvement and Influence</a:t>
          </a:r>
        </a:p>
      </dgm:t>
    </dgm:pt>
    <dgm:pt modelId="{0E04A9CC-ECBF-432C-890C-A3804753A992}" type="parTrans" cxnId="{D31540FD-66B3-41C3-A1E4-28110265FEF4}">
      <dgm:prSet/>
      <dgm:spPr/>
      <dgm:t>
        <a:bodyPr/>
        <a:lstStyle/>
        <a:p>
          <a:endParaRPr lang="en-US"/>
        </a:p>
      </dgm:t>
    </dgm:pt>
    <dgm:pt modelId="{337C3B94-965E-47E4-AAB1-0239ADE7D360}" type="sibTrans" cxnId="{D31540FD-66B3-41C3-A1E4-28110265FEF4}">
      <dgm:prSet/>
      <dgm:spPr/>
      <dgm:t>
        <a:bodyPr/>
        <a:lstStyle/>
        <a:p>
          <a:endParaRPr lang="en-US"/>
        </a:p>
      </dgm:t>
    </dgm:pt>
    <dgm:pt modelId="{A236BAB7-6855-4798-86AE-A36B0B0ABDA0}">
      <dgm:prSet/>
      <dgm:spPr>
        <a:solidFill>
          <a:srgbClr val="5C8727"/>
        </a:solidFill>
      </dgm:spPr>
      <dgm:t>
        <a:bodyPr/>
        <a:lstStyle/>
        <a:p>
          <a:r>
            <a:rPr lang="en-US" dirty="0"/>
            <a:t>Workload Management</a:t>
          </a:r>
        </a:p>
      </dgm:t>
    </dgm:pt>
    <dgm:pt modelId="{A081590D-C8B3-4491-B0E6-D0DF9ECD20B9}" type="parTrans" cxnId="{2B10158F-8EE3-4F27-9425-94934DCA4B13}">
      <dgm:prSet/>
      <dgm:spPr/>
      <dgm:t>
        <a:bodyPr/>
        <a:lstStyle/>
        <a:p>
          <a:endParaRPr lang="en-US"/>
        </a:p>
      </dgm:t>
    </dgm:pt>
    <dgm:pt modelId="{DF791021-E375-4E41-A1EE-88206D236A14}" type="sibTrans" cxnId="{2B10158F-8EE3-4F27-9425-94934DCA4B13}">
      <dgm:prSet/>
      <dgm:spPr/>
      <dgm:t>
        <a:bodyPr/>
        <a:lstStyle/>
        <a:p>
          <a:endParaRPr lang="en-US"/>
        </a:p>
      </dgm:t>
    </dgm:pt>
    <dgm:pt modelId="{1D9596F7-539E-4AF1-88CF-3FA08478199E}">
      <dgm:prSet/>
      <dgm:spPr>
        <a:solidFill>
          <a:srgbClr val="EC881D"/>
        </a:solidFill>
      </dgm:spPr>
      <dgm:t>
        <a:bodyPr/>
        <a:lstStyle/>
        <a:p>
          <a:r>
            <a:rPr lang="en-US" dirty="0"/>
            <a:t>Engagement</a:t>
          </a:r>
        </a:p>
      </dgm:t>
    </dgm:pt>
    <dgm:pt modelId="{88482EA2-2D2C-44BC-B054-C6C6CF6A27F3}" type="parTrans" cxnId="{A2C785B5-7961-471C-8D2D-501831681455}">
      <dgm:prSet/>
      <dgm:spPr/>
      <dgm:t>
        <a:bodyPr/>
        <a:lstStyle/>
        <a:p>
          <a:endParaRPr lang="en-US"/>
        </a:p>
      </dgm:t>
    </dgm:pt>
    <dgm:pt modelId="{C36726AD-E1AC-41E2-95ED-BC44CEA59660}" type="sibTrans" cxnId="{A2C785B5-7961-471C-8D2D-501831681455}">
      <dgm:prSet/>
      <dgm:spPr/>
      <dgm:t>
        <a:bodyPr/>
        <a:lstStyle/>
        <a:p>
          <a:endParaRPr lang="en-US"/>
        </a:p>
      </dgm:t>
    </dgm:pt>
    <dgm:pt modelId="{9E06118B-B49E-4076-9BB3-378BDA7799EC}">
      <dgm:prSet/>
      <dgm:spPr>
        <a:solidFill>
          <a:srgbClr val="5B8726"/>
        </a:solidFill>
        <a:ln>
          <a:noFill/>
        </a:ln>
      </dgm:spPr>
      <dgm:t>
        <a:bodyPr/>
        <a:lstStyle/>
        <a:p>
          <a:r>
            <a:rPr lang="en-US" dirty="0"/>
            <a:t>Balance</a:t>
          </a:r>
        </a:p>
      </dgm:t>
    </dgm:pt>
    <dgm:pt modelId="{EACADD21-FF80-469D-AF87-7796F2D0BA08}" type="parTrans" cxnId="{4E4AAD8E-76E5-4831-881E-01706B0D6C95}">
      <dgm:prSet/>
      <dgm:spPr/>
      <dgm:t>
        <a:bodyPr/>
        <a:lstStyle/>
        <a:p>
          <a:endParaRPr lang="en-US"/>
        </a:p>
      </dgm:t>
    </dgm:pt>
    <dgm:pt modelId="{B8E08CEF-32BD-48D4-8FC2-99D944C6ACE3}" type="sibTrans" cxnId="{4E4AAD8E-76E5-4831-881E-01706B0D6C95}">
      <dgm:prSet/>
      <dgm:spPr/>
      <dgm:t>
        <a:bodyPr/>
        <a:lstStyle/>
        <a:p>
          <a:endParaRPr lang="en-US"/>
        </a:p>
      </dgm:t>
    </dgm:pt>
    <dgm:pt modelId="{564DD41A-AE5B-43AD-BA52-0B3ABA4E951E}">
      <dgm:prSet/>
      <dgm:spPr>
        <a:solidFill>
          <a:srgbClr val="EC881D"/>
        </a:solidFill>
      </dgm:spPr>
      <dgm:t>
        <a:bodyPr/>
        <a:lstStyle/>
        <a:p>
          <a:r>
            <a:rPr lang="en-US" dirty="0"/>
            <a:t>Psychological Protection</a:t>
          </a:r>
        </a:p>
      </dgm:t>
    </dgm:pt>
    <dgm:pt modelId="{3B9982C6-05D0-4597-8997-B4562F0CC299}" type="parTrans" cxnId="{D2E069FC-8AE4-41C5-A04F-C7F4D4DE9DEC}">
      <dgm:prSet/>
      <dgm:spPr/>
      <dgm:t>
        <a:bodyPr/>
        <a:lstStyle/>
        <a:p>
          <a:endParaRPr lang="en-US"/>
        </a:p>
      </dgm:t>
    </dgm:pt>
    <dgm:pt modelId="{7FC529C3-8908-46C7-BBDA-D9AB86EE414F}" type="sibTrans" cxnId="{D2E069FC-8AE4-41C5-A04F-C7F4D4DE9DEC}">
      <dgm:prSet/>
      <dgm:spPr/>
      <dgm:t>
        <a:bodyPr/>
        <a:lstStyle/>
        <a:p>
          <a:endParaRPr lang="en-US"/>
        </a:p>
      </dgm:t>
    </dgm:pt>
    <dgm:pt modelId="{A6AD6B15-96C1-4726-8A86-836948FDEAE5}">
      <dgm:prSet/>
      <dgm:spPr>
        <a:solidFill>
          <a:srgbClr val="EC881D"/>
        </a:solidFill>
      </dgm:spPr>
      <dgm:t>
        <a:bodyPr/>
        <a:lstStyle/>
        <a:p>
          <a:r>
            <a:rPr lang="en-US" dirty="0"/>
            <a:t>Protection of Physical Safety</a:t>
          </a:r>
        </a:p>
      </dgm:t>
    </dgm:pt>
    <dgm:pt modelId="{F2D6A249-3FA2-4F49-8FB9-17CE1B82B112}" type="parTrans" cxnId="{C3674B31-BF97-40F1-A9A7-AF8A336D5B55}">
      <dgm:prSet/>
      <dgm:spPr/>
      <dgm:t>
        <a:bodyPr/>
        <a:lstStyle/>
        <a:p>
          <a:endParaRPr lang="en-US"/>
        </a:p>
      </dgm:t>
    </dgm:pt>
    <dgm:pt modelId="{5B0A5BAB-FDB0-4675-BD4B-DDEBE3396139}" type="sibTrans" cxnId="{C3674B31-BF97-40F1-A9A7-AF8A336D5B55}">
      <dgm:prSet/>
      <dgm:spPr/>
      <dgm:t>
        <a:bodyPr/>
        <a:lstStyle/>
        <a:p>
          <a:endParaRPr lang="en-US"/>
        </a:p>
      </dgm:t>
    </dgm:pt>
    <dgm:pt modelId="{4C99586D-D719-47F5-9DAF-11D6B7394582}" type="pres">
      <dgm:prSet presAssocID="{B3385BDC-E712-4629-9FEC-E8F470920B17}" presName="diagram" presStyleCnt="0">
        <dgm:presLayoutVars>
          <dgm:dir/>
          <dgm:resizeHandles val="exact"/>
        </dgm:presLayoutVars>
      </dgm:prSet>
      <dgm:spPr/>
    </dgm:pt>
    <dgm:pt modelId="{0D43E240-84DC-41AF-8CC1-4FC0589348CD}" type="pres">
      <dgm:prSet presAssocID="{4FE081EB-5BE6-44EC-94F6-B0C2C9374344}" presName="node" presStyleLbl="node1" presStyleIdx="0" presStyleCnt="13" custLinFactX="10686" custLinFactY="100000" custLinFactNeighborX="100000" custLinFactNeighborY="131687">
        <dgm:presLayoutVars>
          <dgm:bulletEnabled val="1"/>
        </dgm:presLayoutVars>
      </dgm:prSet>
      <dgm:spPr/>
    </dgm:pt>
    <dgm:pt modelId="{2AF4AC4A-AD51-4AEF-8624-A5CF78D66345}" type="pres">
      <dgm:prSet presAssocID="{03011A00-3C4B-49B6-8308-5A42EB1DB787}" presName="sibTrans" presStyleCnt="0"/>
      <dgm:spPr/>
    </dgm:pt>
    <dgm:pt modelId="{BFD1885F-374E-4D51-A3E6-49AE2F9C8FB5}" type="pres">
      <dgm:prSet presAssocID="{A2CAF864-940E-4A12-95AF-67146561C8EF}" presName="node" presStyleLbl="node1" presStyleIdx="1" presStyleCnt="13" custLinFactX="-10044" custLinFactNeighborX="-100000" custLinFactNeighborY="413">
        <dgm:presLayoutVars>
          <dgm:bulletEnabled val="1"/>
        </dgm:presLayoutVars>
      </dgm:prSet>
      <dgm:spPr/>
    </dgm:pt>
    <dgm:pt modelId="{60B1C3A5-E590-4F28-B963-32907F4874A0}" type="pres">
      <dgm:prSet presAssocID="{B86F05A6-0A19-4CBE-8A10-FEE26AECD62A}" presName="sibTrans" presStyleCnt="0"/>
      <dgm:spPr/>
    </dgm:pt>
    <dgm:pt modelId="{85DCEAB6-31DD-4ABB-9235-03990B904070}" type="pres">
      <dgm:prSet presAssocID="{DA9BA914-4C5D-498C-B114-7EE8DE81E903}" presName="node" presStyleLbl="node1" presStyleIdx="2" presStyleCnt="13">
        <dgm:presLayoutVars>
          <dgm:bulletEnabled val="1"/>
        </dgm:presLayoutVars>
      </dgm:prSet>
      <dgm:spPr/>
    </dgm:pt>
    <dgm:pt modelId="{BCE1CFAB-A215-4FC5-AA0D-68D71BFA8BDD}" type="pres">
      <dgm:prSet presAssocID="{7B39F16B-E02A-4F6F-9774-1E2A271FC18A}" presName="sibTrans" presStyleCnt="0"/>
      <dgm:spPr/>
    </dgm:pt>
    <dgm:pt modelId="{66477CC5-DE82-4827-AC15-7C9B6DA4163D}" type="pres">
      <dgm:prSet presAssocID="{5013299C-621E-4176-865C-AA794CD52F62}" presName="node" presStyleLbl="node1" presStyleIdx="3" presStyleCnt="13">
        <dgm:presLayoutVars>
          <dgm:bulletEnabled val="1"/>
        </dgm:presLayoutVars>
      </dgm:prSet>
      <dgm:spPr/>
    </dgm:pt>
    <dgm:pt modelId="{782E550E-0EC3-4E49-9CC6-1FF85177957F}" type="pres">
      <dgm:prSet presAssocID="{64942EE4-23D5-4854-BD29-50933937DA64}" presName="sibTrans" presStyleCnt="0"/>
      <dgm:spPr/>
    </dgm:pt>
    <dgm:pt modelId="{81E1651D-9AD6-47AA-98AC-59E4D306C27C}" type="pres">
      <dgm:prSet presAssocID="{C440C955-A2A4-41BF-9D29-CA27617ADD4F}" presName="node" presStyleLbl="node1" presStyleIdx="4" presStyleCnt="13">
        <dgm:presLayoutVars>
          <dgm:bulletEnabled val="1"/>
        </dgm:presLayoutVars>
      </dgm:prSet>
      <dgm:spPr/>
    </dgm:pt>
    <dgm:pt modelId="{2425C2A9-CEB5-4252-98B7-144C0EF14924}" type="pres">
      <dgm:prSet presAssocID="{6726DE41-928E-4451-9CFC-B265EE8163B7}" presName="sibTrans" presStyleCnt="0"/>
      <dgm:spPr/>
    </dgm:pt>
    <dgm:pt modelId="{F8F96A20-3178-4EDB-8C71-F46227FD4DCD}" type="pres">
      <dgm:prSet presAssocID="{6FAD1D7F-18F9-41B7-A063-7FE9BE81991A}" presName="node" presStyleLbl="node1" presStyleIdx="5" presStyleCnt="13" custLinFactX="-10044" custLinFactY="14891" custLinFactNeighborX="-100000" custLinFactNeighborY="100000">
        <dgm:presLayoutVars>
          <dgm:bulletEnabled val="1"/>
        </dgm:presLayoutVars>
      </dgm:prSet>
      <dgm:spPr/>
    </dgm:pt>
    <dgm:pt modelId="{670932C5-A14B-4E82-873E-ED9CCBE61EF7}" type="pres">
      <dgm:prSet presAssocID="{F34EB820-1032-4D86-90C2-E427560CD676}" presName="sibTrans" presStyleCnt="0"/>
      <dgm:spPr/>
    </dgm:pt>
    <dgm:pt modelId="{8989D144-75F8-437C-B648-054AB019F7ED}" type="pres">
      <dgm:prSet presAssocID="{8024E543-6C67-4EDA-9963-BE47E8836CEE}" presName="node" presStyleLbl="node1" presStyleIdx="6" presStyleCnt="13">
        <dgm:presLayoutVars>
          <dgm:bulletEnabled val="1"/>
        </dgm:presLayoutVars>
      </dgm:prSet>
      <dgm:spPr/>
    </dgm:pt>
    <dgm:pt modelId="{A359ED8A-0E72-4405-84C8-4208A800DB31}" type="pres">
      <dgm:prSet presAssocID="{271B9ADD-5959-4ABD-9B46-8F595AC2033C}" presName="sibTrans" presStyleCnt="0"/>
      <dgm:spPr/>
    </dgm:pt>
    <dgm:pt modelId="{9B0A2531-C404-43FB-A401-D1D688A4E1DF}" type="pres">
      <dgm:prSet presAssocID="{917BCA87-80FD-4B21-99D3-835F2E1AE19A}" presName="node" presStyleLbl="node1" presStyleIdx="7" presStyleCnt="13" custLinFactX="-100000" custLinFactY="-17155" custLinFactNeighborX="-119796" custLinFactNeighborY="-100000">
        <dgm:presLayoutVars>
          <dgm:bulletEnabled val="1"/>
        </dgm:presLayoutVars>
      </dgm:prSet>
      <dgm:spPr/>
    </dgm:pt>
    <dgm:pt modelId="{CDB8E02E-C9F7-4C9C-B4A7-950138B9BB3D}" type="pres">
      <dgm:prSet presAssocID="{337C3B94-965E-47E4-AAB1-0239ADE7D360}" presName="sibTrans" presStyleCnt="0"/>
      <dgm:spPr/>
    </dgm:pt>
    <dgm:pt modelId="{805C5DE3-71D1-44AC-998B-C14D872539A9}" type="pres">
      <dgm:prSet presAssocID="{A236BAB7-6855-4798-86AE-A36B0B0ABDA0}" presName="node" presStyleLbl="node1" presStyleIdx="8" presStyleCnt="13" custLinFactX="65000" custLinFactY="8473" custLinFactNeighborX="100000" custLinFactNeighborY="100000">
        <dgm:presLayoutVars>
          <dgm:bulletEnabled val="1"/>
        </dgm:presLayoutVars>
      </dgm:prSet>
      <dgm:spPr/>
    </dgm:pt>
    <dgm:pt modelId="{FF6059DD-4038-4C37-8EA6-9C892044AE2E}" type="pres">
      <dgm:prSet presAssocID="{DF791021-E375-4E41-A1EE-88206D236A14}" presName="sibTrans" presStyleCnt="0"/>
      <dgm:spPr/>
    </dgm:pt>
    <dgm:pt modelId="{8CB23020-8A71-4C71-BBAC-3FFD9C5D3F2E}" type="pres">
      <dgm:prSet presAssocID="{1D9596F7-539E-4AF1-88CF-3FA08478199E}" presName="node" presStyleLbl="node1" presStyleIdx="9" presStyleCnt="13" custLinFactY="-13658" custLinFactNeighborY="-100000">
        <dgm:presLayoutVars>
          <dgm:bulletEnabled val="1"/>
        </dgm:presLayoutVars>
      </dgm:prSet>
      <dgm:spPr/>
    </dgm:pt>
    <dgm:pt modelId="{91C67981-A4D2-45CF-B802-CF460D98BDDD}" type="pres">
      <dgm:prSet presAssocID="{C36726AD-E1AC-41E2-95ED-BC44CEA59660}" presName="sibTrans" presStyleCnt="0"/>
      <dgm:spPr/>
    </dgm:pt>
    <dgm:pt modelId="{08C394D9-ADFF-4E2C-9269-B918D450CA7E}" type="pres">
      <dgm:prSet presAssocID="{9E06118B-B49E-4076-9BB3-378BDA7799EC}" presName="node" presStyleLbl="node1" presStyleIdx="10" presStyleCnt="13" custLinFactX="10045" custLinFactNeighborX="100000" custLinFactNeighborY="2623">
        <dgm:presLayoutVars>
          <dgm:bulletEnabled val="1"/>
        </dgm:presLayoutVars>
      </dgm:prSet>
      <dgm:spPr/>
    </dgm:pt>
    <dgm:pt modelId="{06617479-E289-44AE-B99D-FEFE994DFB22}" type="pres">
      <dgm:prSet presAssocID="{B8E08CEF-32BD-48D4-8FC2-99D944C6ACE3}" presName="sibTrans" presStyleCnt="0"/>
      <dgm:spPr/>
    </dgm:pt>
    <dgm:pt modelId="{A6225ACF-F837-47A2-8B4B-62B1E629EAC6}" type="pres">
      <dgm:prSet presAssocID="{564DD41A-AE5B-43AD-BA52-0B3ABA4E951E}" presName="node" presStyleLbl="node1" presStyleIdx="11" presStyleCnt="13" custLinFactX="-8062" custLinFactNeighborX="-100000" custLinFactNeighborY="874">
        <dgm:presLayoutVars>
          <dgm:bulletEnabled val="1"/>
        </dgm:presLayoutVars>
      </dgm:prSet>
      <dgm:spPr/>
    </dgm:pt>
    <dgm:pt modelId="{E9A3B4FB-3345-43BC-8A30-CF5BFBF56CA7}" type="pres">
      <dgm:prSet presAssocID="{7FC529C3-8908-46C7-BBDA-D9AB86EE414F}" presName="sibTrans" presStyleCnt="0"/>
      <dgm:spPr/>
    </dgm:pt>
    <dgm:pt modelId="{E8188392-1653-4095-8358-56EBC8BDACD7}" type="pres">
      <dgm:prSet presAssocID="{A6AD6B15-96C1-4726-8A86-836948FDEAE5}" presName="node" presStyleLbl="node1" presStyleIdx="12" presStyleCnt="13" custLinFactX="65045" custLinFactY="-100000" custLinFactNeighborX="100000" custLinFactNeighborY="-130813">
        <dgm:presLayoutVars>
          <dgm:bulletEnabled val="1"/>
        </dgm:presLayoutVars>
      </dgm:prSet>
      <dgm:spPr/>
    </dgm:pt>
  </dgm:ptLst>
  <dgm:cxnLst>
    <dgm:cxn modelId="{A9835610-12E4-402D-AA96-7D07D1C76CD7}" srcId="{B3385BDC-E712-4629-9FEC-E8F470920B17}" destId="{8024E543-6C67-4EDA-9963-BE47E8836CEE}" srcOrd="6" destOrd="0" parTransId="{A11C0727-6C89-4A07-808F-3D51B8855AF6}" sibTransId="{271B9ADD-5959-4ABD-9B46-8F595AC2033C}"/>
    <dgm:cxn modelId="{C3674B31-BF97-40F1-A9A7-AF8A336D5B55}" srcId="{B3385BDC-E712-4629-9FEC-E8F470920B17}" destId="{A6AD6B15-96C1-4726-8A86-836948FDEAE5}" srcOrd="12" destOrd="0" parTransId="{F2D6A249-3FA2-4F49-8FB9-17CE1B82B112}" sibTransId="{5B0A5BAB-FDB0-4675-BD4B-DDEBE3396139}"/>
    <dgm:cxn modelId="{27292E37-D391-4F87-A18C-03B32401D809}" type="presOf" srcId="{6FAD1D7F-18F9-41B7-A063-7FE9BE81991A}" destId="{F8F96A20-3178-4EDB-8C71-F46227FD4DCD}" srcOrd="0" destOrd="0" presId="urn:microsoft.com/office/officeart/2005/8/layout/default#1"/>
    <dgm:cxn modelId="{2070B239-034A-4CA4-9AC2-CFCDEF979F23}" srcId="{B3385BDC-E712-4629-9FEC-E8F470920B17}" destId="{A2CAF864-940E-4A12-95AF-67146561C8EF}" srcOrd="1" destOrd="0" parTransId="{4040B270-A92D-4E43-83A0-25110359EC5E}" sibTransId="{B86F05A6-0A19-4CBE-8A10-FEE26AECD62A}"/>
    <dgm:cxn modelId="{9083C466-FA98-41DF-88F1-AB3080C1F2A0}" type="presOf" srcId="{917BCA87-80FD-4B21-99D3-835F2E1AE19A}" destId="{9B0A2531-C404-43FB-A401-D1D688A4E1DF}" srcOrd="0" destOrd="0" presId="urn:microsoft.com/office/officeart/2005/8/layout/default#1"/>
    <dgm:cxn modelId="{D1035748-A02C-4E72-807B-1F215490AA0E}" srcId="{B3385BDC-E712-4629-9FEC-E8F470920B17}" destId="{5013299C-621E-4176-865C-AA794CD52F62}" srcOrd="3" destOrd="0" parTransId="{5667A77E-31A8-452C-B481-0E015669593A}" sibTransId="{64942EE4-23D5-4854-BD29-50933937DA64}"/>
    <dgm:cxn modelId="{AC708A48-9DAD-4F38-9D8D-2E42FF17C052}" type="presOf" srcId="{A236BAB7-6855-4798-86AE-A36B0B0ABDA0}" destId="{805C5DE3-71D1-44AC-998B-C14D872539A9}" srcOrd="0" destOrd="0" presId="urn:microsoft.com/office/officeart/2005/8/layout/default#1"/>
    <dgm:cxn modelId="{1DA8D354-10AA-4E49-BBCC-385458530DA4}" type="presOf" srcId="{564DD41A-AE5B-43AD-BA52-0B3ABA4E951E}" destId="{A6225ACF-F837-47A2-8B4B-62B1E629EAC6}" srcOrd="0" destOrd="0" presId="urn:microsoft.com/office/officeart/2005/8/layout/default#1"/>
    <dgm:cxn modelId="{872EC356-CF96-4AC7-BA98-9A689AAB7CFF}" type="presOf" srcId="{8024E543-6C67-4EDA-9963-BE47E8836CEE}" destId="{8989D144-75F8-437C-B648-054AB019F7ED}" srcOrd="0" destOrd="0" presId="urn:microsoft.com/office/officeart/2005/8/layout/default#1"/>
    <dgm:cxn modelId="{5018F179-0EC9-47E0-977E-3A6EC845D755}" type="presOf" srcId="{C440C955-A2A4-41BF-9D29-CA27617ADD4F}" destId="{81E1651D-9AD6-47AA-98AC-59E4D306C27C}" srcOrd="0" destOrd="0" presId="urn:microsoft.com/office/officeart/2005/8/layout/default#1"/>
    <dgm:cxn modelId="{9D029B7C-7147-4C1D-8AA0-8269A8D1AB53}" type="presOf" srcId="{B3385BDC-E712-4629-9FEC-E8F470920B17}" destId="{4C99586D-D719-47F5-9DAF-11D6B7394582}" srcOrd="0" destOrd="0" presId="urn:microsoft.com/office/officeart/2005/8/layout/default#1"/>
    <dgm:cxn modelId="{3D8FB688-5835-4779-997B-A5B3DBA62FE9}" srcId="{B3385BDC-E712-4629-9FEC-E8F470920B17}" destId="{6FAD1D7F-18F9-41B7-A063-7FE9BE81991A}" srcOrd="5" destOrd="0" parTransId="{7D0B17F7-EC08-43EE-A764-21BDD05F34E9}" sibTransId="{F34EB820-1032-4D86-90C2-E427560CD676}"/>
    <dgm:cxn modelId="{4E4AAD8E-76E5-4831-881E-01706B0D6C95}" srcId="{B3385BDC-E712-4629-9FEC-E8F470920B17}" destId="{9E06118B-B49E-4076-9BB3-378BDA7799EC}" srcOrd="10" destOrd="0" parTransId="{EACADD21-FF80-469D-AF87-7796F2D0BA08}" sibTransId="{B8E08CEF-32BD-48D4-8FC2-99D944C6ACE3}"/>
    <dgm:cxn modelId="{2B10158F-8EE3-4F27-9425-94934DCA4B13}" srcId="{B3385BDC-E712-4629-9FEC-E8F470920B17}" destId="{A236BAB7-6855-4798-86AE-A36B0B0ABDA0}" srcOrd="8" destOrd="0" parTransId="{A081590D-C8B3-4491-B0E6-D0DF9ECD20B9}" sibTransId="{DF791021-E375-4E41-A1EE-88206D236A14}"/>
    <dgm:cxn modelId="{CE033B95-48CF-4711-BEFF-D378EDE7B0B5}" type="presOf" srcId="{DA9BA914-4C5D-498C-B114-7EE8DE81E903}" destId="{85DCEAB6-31DD-4ABB-9235-03990B904070}" srcOrd="0" destOrd="0" presId="urn:microsoft.com/office/officeart/2005/8/layout/default#1"/>
    <dgm:cxn modelId="{20AABF9E-3234-44CD-A8E7-E0CD96A64AB6}" srcId="{B3385BDC-E712-4629-9FEC-E8F470920B17}" destId="{DA9BA914-4C5D-498C-B114-7EE8DE81E903}" srcOrd="2" destOrd="0" parTransId="{C3CB4BA5-2942-4ABA-93E0-2A13227A5976}" sibTransId="{7B39F16B-E02A-4F6F-9774-1E2A271FC18A}"/>
    <dgm:cxn modelId="{EB21E4A2-4B0F-4410-A2CB-EDBA8C7327C2}" type="presOf" srcId="{1D9596F7-539E-4AF1-88CF-3FA08478199E}" destId="{8CB23020-8A71-4C71-BBAC-3FFD9C5D3F2E}" srcOrd="0" destOrd="0" presId="urn:microsoft.com/office/officeart/2005/8/layout/default#1"/>
    <dgm:cxn modelId="{A2C785B5-7961-471C-8D2D-501831681455}" srcId="{B3385BDC-E712-4629-9FEC-E8F470920B17}" destId="{1D9596F7-539E-4AF1-88CF-3FA08478199E}" srcOrd="9" destOrd="0" parTransId="{88482EA2-2D2C-44BC-B054-C6C6CF6A27F3}" sibTransId="{C36726AD-E1AC-41E2-95ED-BC44CEA59660}"/>
    <dgm:cxn modelId="{1B842DC7-DF4D-47CC-B879-C58F156241F5}" type="presOf" srcId="{A6AD6B15-96C1-4726-8A86-836948FDEAE5}" destId="{E8188392-1653-4095-8358-56EBC8BDACD7}" srcOrd="0" destOrd="0" presId="urn:microsoft.com/office/officeart/2005/8/layout/default#1"/>
    <dgm:cxn modelId="{E145EAC7-DCC4-452A-8053-E7257A2AD620}" srcId="{B3385BDC-E712-4629-9FEC-E8F470920B17}" destId="{C440C955-A2A4-41BF-9D29-CA27617ADD4F}" srcOrd="4" destOrd="0" parTransId="{0FD9DA91-BA21-43BF-9249-67448BFB0257}" sibTransId="{6726DE41-928E-4451-9CFC-B265EE8163B7}"/>
    <dgm:cxn modelId="{366CC2CA-9DC2-4BF2-97F7-B90303574F9F}" type="presOf" srcId="{9E06118B-B49E-4076-9BB3-378BDA7799EC}" destId="{08C394D9-ADFF-4E2C-9269-B918D450CA7E}" srcOrd="0" destOrd="0" presId="urn:microsoft.com/office/officeart/2005/8/layout/default#1"/>
    <dgm:cxn modelId="{97BA97E0-A8F5-4982-B4E6-713806F9DDF3}" type="presOf" srcId="{A2CAF864-940E-4A12-95AF-67146561C8EF}" destId="{BFD1885F-374E-4D51-A3E6-49AE2F9C8FB5}" srcOrd="0" destOrd="0" presId="urn:microsoft.com/office/officeart/2005/8/layout/default#1"/>
    <dgm:cxn modelId="{831143E1-A741-444A-95BA-877C93859F08}" type="presOf" srcId="{5013299C-621E-4176-865C-AA794CD52F62}" destId="{66477CC5-DE82-4827-AC15-7C9B6DA4163D}" srcOrd="0" destOrd="0" presId="urn:microsoft.com/office/officeart/2005/8/layout/default#1"/>
    <dgm:cxn modelId="{BCFBC3E6-FCEF-49D6-848A-0A354EEB30D6}" type="presOf" srcId="{4FE081EB-5BE6-44EC-94F6-B0C2C9374344}" destId="{0D43E240-84DC-41AF-8CC1-4FC0589348CD}" srcOrd="0" destOrd="0" presId="urn:microsoft.com/office/officeart/2005/8/layout/default#1"/>
    <dgm:cxn modelId="{3B997CF6-6C8B-442D-8774-D5360B670599}" srcId="{B3385BDC-E712-4629-9FEC-E8F470920B17}" destId="{4FE081EB-5BE6-44EC-94F6-B0C2C9374344}" srcOrd="0" destOrd="0" parTransId="{AD1806AB-F774-4DE8-BD9D-18F3E41B4A3C}" sibTransId="{03011A00-3C4B-49B6-8308-5A42EB1DB787}"/>
    <dgm:cxn modelId="{D2E069FC-8AE4-41C5-A04F-C7F4D4DE9DEC}" srcId="{B3385BDC-E712-4629-9FEC-E8F470920B17}" destId="{564DD41A-AE5B-43AD-BA52-0B3ABA4E951E}" srcOrd="11" destOrd="0" parTransId="{3B9982C6-05D0-4597-8997-B4562F0CC299}" sibTransId="{7FC529C3-8908-46C7-BBDA-D9AB86EE414F}"/>
    <dgm:cxn modelId="{D31540FD-66B3-41C3-A1E4-28110265FEF4}" srcId="{B3385BDC-E712-4629-9FEC-E8F470920B17}" destId="{917BCA87-80FD-4B21-99D3-835F2E1AE19A}" srcOrd="7" destOrd="0" parTransId="{0E04A9CC-ECBF-432C-890C-A3804753A992}" sibTransId="{337C3B94-965E-47E4-AAB1-0239ADE7D360}"/>
    <dgm:cxn modelId="{02FE56C0-9857-49E1-B816-F5E8ABA9F821}" type="presParOf" srcId="{4C99586D-D719-47F5-9DAF-11D6B7394582}" destId="{0D43E240-84DC-41AF-8CC1-4FC0589348CD}" srcOrd="0" destOrd="0" presId="urn:microsoft.com/office/officeart/2005/8/layout/default#1"/>
    <dgm:cxn modelId="{17BCDD5A-6AB8-427D-9D9C-E2B8266D1C84}" type="presParOf" srcId="{4C99586D-D719-47F5-9DAF-11D6B7394582}" destId="{2AF4AC4A-AD51-4AEF-8624-A5CF78D66345}" srcOrd="1" destOrd="0" presId="urn:microsoft.com/office/officeart/2005/8/layout/default#1"/>
    <dgm:cxn modelId="{47A98675-FBCE-4A39-8117-4F23455B39D3}" type="presParOf" srcId="{4C99586D-D719-47F5-9DAF-11D6B7394582}" destId="{BFD1885F-374E-4D51-A3E6-49AE2F9C8FB5}" srcOrd="2" destOrd="0" presId="urn:microsoft.com/office/officeart/2005/8/layout/default#1"/>
    <dgm:cxn modelId="{3592F10C-FD5A-4296-B3E1-949D10218FA4}" type="presParOf" srcId="{4C99586D-D719-47F5-9DAF-11D6B7394582}" destId="{60B1C3A5-E590-4F28-B963-32907F4874A0}" srcOrd="3" destOrd="0" presId="urn:microsoft.com/office/officeart/2005/8/layout/default#1"/>
    <dgm:cxn modelId="{1F9E8A6D-65A7-4824-8965-474E8AA16DA0}" type="presParOf" srcId="{4C99586D-D719-47F5-9DAF-11D6B7394582}" destId="{85DCEAB6-31DD-4ABB-9235-03990B904070}" srcOrd="4" destOrd="0" presId="urn:microsoft.com/office/officeart/2005/8/layout/default#1"/>
    <dgm:cxn modelId="{32BFB547-FE96-4258-BDEA-82239B7CDFA5}" type="presParOf" srcId="{4C99586D-D719-47F5-9DAF-11D6B7394582}" destId="{BCE1CFAB-A215-4FC5-AA0D-68D71BFA8BDD}" srcOrd="5" destOrd="0" presId="urn:microsoft.com/office/officeart/2005/8/layout/default#1"/>
    <dgm:cxn modelId="{B0C0564F-A112-4E07-9B45-51AFC6CD3C12}" type="presParOf" srcId="{4C99586D-D719-47F5-9DAF-11D6B7394582}" destId="{66477CC5-DE82-4827-AC15-7C9B6DA4163D}" srcOrd="6" destOrd="0" presId="urn:microsoft.com/office/officeart/2005/8/layout/default#1"/>
    <dgm:cxn modelId="{BDE5A298-4103-42C5-968B-2ED46AB96742}" type="presParOf" srcId="{4C99586D-D719-47F5-9DAF-11D6B7394582}" destId="{782E550E-0EC3-4E49-9CC6-1FF85177957F}" srcOrd="7" destOrd="0" presId="urn:microsoft.com/office/officeart/2005/8/layout/default#1"/>
    <dgm:cxn modelId="{0F167FA4-0425-45CD-9E6C-6852C27681B2}" type="presParOf" srcId="{4C99586D-D719-47F5-9DAF-11D6B7394582}" destId="{81E1651D-9AD6-47AA-98AC-59E4D306C27C}" srcOrd="8" destOrd="0" presId="urn:microsoft.com/office/officeart/2005/8/layout/default#1"/>
    <dgm:cxn modelId="{3FDA8321-6CF7-4764-A220-86E52E0B07EF}" type="presParOf" srcId="{4C99586D-D719-47F5-9DAF-11D6B7394582}" destId="{2425C2A9-CEB5-4252-98B7-144C0EF14924}" srcOrd="9" destOrd="0" presId="urn:microsoft.com/office/officeart/2005/8/layout/default#1"/>
    <dgm:cxn modelId="{57F5DE84-DC3E-4529-AB7B-BDDD7314DD8C}" type="presParOf" srcId="{4C99586D-D719-47F5-9DAF-11D6B7394582}" destId="{F8F96A20-3178-4EDB-8C71-F46227FD4DCD}" srcOrd="10" destOrd="0" presId="urn:microsoft.com/office/officeart/2005/8/layout/default#1"/>
    <dgm:cxn modelId="{1A7F85F0-2CBA-49E8-8C58-6B7802743CF9}" type="presParOf" srcId="{4C99586D-D719-47F5-9DAF-11D6B7394582}" destId="{670932C5-A14B-4E82-873E-ED9CCBE61EF7}" srcOrd="11" destOrd="0" presId="urn:microsoft.com/office/officeart/2005/8/layout/default#1"/>
    <dgm:cxn modelId="{8C0A7307-99DA-495B-AEE8-7EE5709AB7B9}" type="presParOf" srcId="{4C99586D-D719-47F5-9DAF-11D6B7394582}" destId="{8989D144-75F8-437C-B648-054AB019F7ED}" srcOrd="12" destOrd="0" presId="urn:microsoft.com/office/officeart/2005/8/layout/default#1"/>
    <dgm:cxn modelId="{D6403576-13FB-42A6-8A15-BD81DFCF21EC}" type="presParOf" srcId="{4C99586D-D719-47F5-9DAF-11D6B7394582}" destId="{A359ED8A-0E72-4405-84C8-4208A800DB31}" srcOrd="13" destOrd="0" presId="urn:microsoft.com/office/officeart/2005/8/layout/default#1"/>
    <dgm:cxn modelId="{EB101D2C-03F7-4C35-B0FA-E4D179A1EFBE}" type="presParOf" srcId="{4C99586D-D719-47F5-9DAF-11D6B7394582}" destId="{9B0A2531-C404-43FB-A401-D1D688A4E1DF}" srcOrd="14" destOrd="0" presId="urn:microsoft.com/office/officeart/2005/8/layout/default#1"/>
    <dgm:cxn modelId="{2924C7B9-20F2-4A4D-9A34-57FC0E54F1C7}" type="presParOf" srcId="{4C99586D-D719-47F5-9DAF-11D6B7394582}" destId="{CDB8E02E-C9F7-4C9C-B4A7-950138B9BB3D}" srcOrd="15" destOrd="0" presId="urn:microsoft.com/office/officeart/2005/8/layout/default#1"/>
    <dgm:cxn modelId="{FE9F2FDE-A400-43A4-B631-19E5E81849A7}" type="presParOf" srcId="{4C99586D-D719-47F5-9DAF-11D6B7394582}" destId="{805C5DE3-71D1-44AC-998B-C14D872539A9}" srcOrd="16" destOrd="0" presId="urn:microsoft.com/office/officeart/2005/8/layout/default#1"/>
    <dgm:cxn modelId="{00AF6C95-BDBB-42B3-AE05-0B463E99CF85}" type="presParOf" srcId="{4C99586D-D719-47F5-9DAF-11D6B7394582}" destId="{FF6059DD-4038-4C37-8EA6-9C892044AE2E}" srcOrd="17" destOrd="0" presId="urn:microsoft.com/office/officeart/2005/8/layout/default#1"/>
    <dgm:cxn modelId="{590879D1-EB1B-4662-9193-FCEF77036773}" type="presParOf" srcId="{4C99586D-D719-47F5-9DAF-11D6B7394582}" destId="{8CB23020-8A71-4C71-BBAC-3FFD9C5D3F2E}" srcOrd="18" destOrd="0" presId="urn:microsoft.com/office/officeart/2005/8/layout/default#1"/>
    <dgm:cxn modelId="{3E6300C9-3DDA-4DF8-90BC-F9819E530438}" type="presParOf" srcId="{4C99586D-D719-47F5-9DAF-11D6B7394582}" destId="{91C67981-A4D2-45CF-B802-CF460D98BDDD}" srcOrd="19" destOrd="0" presId="urn:microsoft.com/office/officeart/2005/8/layout/default#1"/>
    <dgm:cxn modelId="{01BAC794-41CB-48CA-9289-C911363D2770}" type="presParOf" srcId="{4C99586D-D719-47F5-9DAF-11D6B7394582}" destId="{08C394D9-ADFF-4E2C-9269-B918D450CA7E}" srcOrd="20" destOrd="0" presId="urn:microsoft.com/office/officeart/2005/8/layout/default#1"/>
    <dgm:cxn modelId="{36D032B8-1546-4B00-8F0D-3F25131EB609}" type="presParOf" srcId="{4C99586D-D719-47F5-9DAF-11D6B7394582}" destId="{06617479-E289-44AE-B99D-FEFE994DFB22}" srcOrd="21" destOrd="0" presId="urn:microsoft.com/office/officeart/2005/8/layout/default#1"/>
    <dgm:cxn modelId="{943EA447-904D-4951-AA3E-AEB61FA20646}" type="presParOf" srcId="{4C99586D-D719-47F5-9DAF-11D6B7394582}" destId="{A6225ACF-F837-47A2-8B4B-62B1E629EAC6}" srcOrd="22" destOrd="0" presId="urn:microsoft.com/office/officeart/2005/8/layout/default#1"/>
    <dgm:cxn modelId="{50504738-9E1C-4924-9A29-CAA64A0B715B}" type="presParOf" srcId="{4C99586D-D719-47F5-9DAF-11D6B7394582}" destId="{E9A3B4FB-3345-43BC-8A30-CF5BFBF56CA7}" srcOrd="23" destOrd="0" presId="urn:microsoft.com/office/officeart/2005/8/layout/default#1"/>
    <dgm:cxn modelId="{3B1D4963-29A8-4064-9D45-7FFF3A1360A4}" type="presParOf" srcId="{4C99586D-D719-47F5-9DAF-11D6B7394582}" destId="{E8188392-1653-4095-8358-56EBC8BDACD7}" srcOrd="2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385BDC-E712-4629-9FEC-E8F470920B1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AF864-940E-4A12-95AF-67146561C8EF}">
      <dgm:prSet phldrT="[Text]"/>
      <dgm:spPr>
        <a:solidFill>
          <a:srgbClr val="EC881D"/>
        </a:solidFill>
      </dgm:spPr>
      <dgm:t>
        <a:bodyPr/>
        <a:lstStyle/>
        <a:p>
          <a:r>
            <a:rPr lang="en-US" dirty="0"/>
            <a:t>Organizational culture	</a:t>
          </a:r>
        </a:p>
      </dgm:t>
    </dgm:pt>
    <dgm:pt modelId="{4040B270-A92D-4E43-83A0-25110359EC5E}" type="parTrans" cxnId="{2070B239-034A-4CA4-9AC2-CFCDEF979F23}">
      <dgm:prSet/>
      <dgm:spPr/>
      <dgm:t>
        <a:bodyPr/>
        <a:lstStyle/>
        <a:p>
          <a:endParaRPr lang="en-US"/>
        </a:p>
      </dgm:t>
    </dgm:pt>
    <dgm:pt modelId="{B86F05A6-0A19-4CBE-8A10-FEE26AECD62A}" type="sibTrans" cxnId="{2070B239-034A-4CA4-9AC2-CFCDEF979F23}">
      <dgm:prSet/>
      <dgm:spPr/>
      <dgm:t>
        <a:bodyPr/>
        <a:lstStyle/>
        <a:p>
          <a:endParaRPr lang="en-US"/>
        </a:p>
      </dgm:t>
    </dgm:pt>
    <dgm:pt modelId="{DA9BA914-4C5D-498C-B114-7EE8DE81E903}">
      <dgm:prSet phldrT="[Text]"/>
      <dgm:spPr>
        <a:solidFill>
          <a:srgbClr val="EC881D"/>
        </a:solidFill>
      </dgm:spPr>
      <dgm:t>
        <a:bodyPr/>
        <a:lstStyle/>
        <a:p>
          <a:r>
            <a:rPr lang="en-US" dirty="0"/>
            <a:t>Clear leadership and expectations</a:t>
          </a:r>
        </a:p>
      </dgm:t>
    </dgm:pt>
    <dgm:pt modelId="{C3CB4BA5-2942-4ABA-93E0-2A13227A5976}" type="parTrans" cxnId="{20AABF9E-3234-44CD-A8E7-E0CD96A64AB6}">
      <dgm:prSet/>
      <dgm:spPr/>
      <dgm:t>
        <a:bodyPr/>
        <a:lstStyle/>
        <a:p>
          <a:endParaRPr lang="en-US"/>
        </a:p>
      </dgm:t>
    </dgm:pt>
    <dgm:pt modelId="{7B39F16B-E02A-4F6F-9774-1E2A271FC18A}" type="sibTrans" cxnId="{20AABF9E-3234-44CD-A8E7-E0CD96A64AB6}">
      <dgm:prSet/>
      <dgm:spPr/>
      <dgm:t>
        <a:bodyPr/>
        <a:lstStyle/>
        <a:p>
          <a:endParaRPr lang="en-US"/>
        </a:p>
      </dgm:t>
    </dgm:pt>
    <dgm:pt modelId="{1D9596F7-539E-4AF1-88CF-3FA08478199E}">
      <dgm:prSet/>
      <dgm:spPr>
        <a:solidFill>
          <a:srgbClr val="EC881D"/>
        </a:solidFill>
      </dgm:spPr>
      <dgm:t>
        <a:bodyPr/>
        <a:lstStyle/>
        <a:p>
          <a:r>
            <a:rPr lang="en-US" dirty="0"/>
            <a:t>Engagement</a:t>
          </a:r>
        </a:p>
      </dgm:t>
    </dgm:pt>
    <dgm:pt modelId="{88482EA2-2D2C-44BC-B054-C6C6CF6A27F3}" type="parTrans" cxnId="{A2C785B5-7961-471C-8D2D-501831681455}">
      <dgm:prSet/>
      <dgm:spPr/>
      <dgm:t>
        <a:bodyPr/>
        <a:lstStyle/>
        <a:p>
          <a:endParaRPr lang="en-US"/>
        </a:p>
      </dgm:t>
    </dgm:pt>
    <dgm:pt modelId="{C36726AD-E1AC-41E2-95ED-BC44CEA59660}" type="sibTrans" cxnId="{A2C785B5-7961-471C-8D2D-501831681455}">
      <dgm:prSet/>
      <dgm:spPr/>
      <dgm:t>
        <a:bodyPr/>
        <a:lstStyle/>
        <a:p>
          <a:endParaRPr lang="en-US"/>
        </a:p>
      </dgm:t>
    </dgm:pt>
    <dgm:pt modelId="{564DD41A-AE5B-43AD-BA52-0B3ABA4E951E}">
      <dgm:prSet/>
      <dgm:spPr>
        <a:solidFill>
          <a:srgbClr val="EC881D"/>
        </a:solidFill>
      </dgm:spPr>
      <dgm:t>
        <a:bodyPr/>
        <a:lstStyle/>
        <a:p>
          <a:r>
            <a:rPr lang="en-US" dirty="0"/>
            <a:t>Psychological protection</a:t>
          </a:r>
        </a:p>
      </dgm:t>
    </dgm:pt>
    <dgm:pt modelId="{3B9982C6-05D0-4597-8997-B4562F0CC299}" type="parTrans" cxnId="{D2E069FC-8AE4-41C5-A04F-C7F4D4DE9DEC}">
      <dgm:prSet/>
      <dgm:spPr/>
      <dgm:t>
        <a:bodyPr/>
        <a:lstStyle/>
        <a:p>
          <a:endParaRPr lang="en-US"/>
        </a:p>
      </dgm:t>
    </dgm:pt>
    <dgm:pt modelId="{7FC529C3-8908-46C7-BBDA-D9AB86EE414F}" type="sibTrans" cxnId="{D2E069FC-8AE4-41C5-A04F-C7F4D4DE9DEC}">
      <dgm:prSet/>
      <dgm:spPr/>
      <dgm:t>
        <a:bodyPr/>
        <a:lstStyle/>
        <a:p>
          <a:endParaRPr lang="en-US"/>
        </a:p>
      </dgm:t>
    </dgm:pt>
    <dgm:pt modelId="{A6AD6B15-96C1-4726-8A86-836948FDEAE5}">
      <dgm:prSet/>
      <dgm:spPr>
        <a:solidFill>
          <a:srgbClr val="EC881D"/>
        </a:solidFill>
      </dgm:spPr>
      <dgm:t>
        <a:bodyPr/>
        <a:lstStyle/>
        <a:p>
          <a:r>
            <a:rPr lang="en-US" dirty="0"/>
            <a:t>Protection of physical safety</a:t>
          </a:r>
        </a:p>
      </dgm:t>
    </dgm:pt>
    <dgm:pt modelId="{F2D6A249-3FA2-4F49-8FB9-17CE1B82B112}" type="parTrans" cxnId="{C3674B31-BF97-40F1-A9A7-AF8A336D5B55}">
      <dgm:prSet/>
      <dgm:spPr/>
      <dgm:t>
        <a:bodyPr/>
        <a:lstStyle/>
        <a:p>
          <a:endParaRPr lang="en-US"/>
        </a:p>
      </dgm:t>
    </dgm:pt>
    <dgm:pt modelId="{5B0A5BAB-FDB0-4675-BD4B-DDEBE3396139}" type="sibTrans" cxnId="{C3674B31-BF97-40F1-A9A7-AF8A336D5B55}">
      <dgm:prSet/>
      <dgm:spPr/>
      <dgm:t>
        <a:bodyPr/>
        <a:lstStyle/>
        <a:p>
          <a:endParaRPr lang="en-US"/>
        </a:p>
      </dgm:t>
    </dgm:pt>
    <dgm:pt modelId="{4C99586D-D719-47F5-9DAF-11D6B7394582}" type="pres">
      <dgm:prSet presAssocID="{B3385BDC-E712-4629-9FEC-E8F470920B17}" presName="diagram" presStyleCnt="0">
        <dgm:presLayoutVars>
          <dgm:dir/>
          <dgm:resizeHandles val="exact"/>
        </dgm:presLayoutVars>
      </dgm:prSet>
      <dgm:spPr/>
    </dgm:pt>
    <dgm:pt modelId="{BFD1885F-374E-4D51-A3E6-49AE2F9C8FB5}" type="pres">
      <dgm:prSet presAssocID="{A2CAF864-940E-4A12-95AF-67146561C8EF}" presName="node" presStyleLbl="node1" presStyleIdx="0" presStyleCnt="5" custLinFactNeighborX="8228" custLinFactNeighborY="-46603">
        <dgm:presLayoutVars>
          <dgm:bulletEnabled val="1"/>
        </dgm:presLayoutVars>
      </dgm:prSet>
      <dgm:spPr/>
    </dgm:pt>
    <dgm:pt modelId="{60B1C3A5-E590-4F28-B963-32907F4874A0}" type="pres">
      <dgm:prSet presAssocID="{B86F05A6-0A19-4CBE-8A10-FEE26AECD62A}" presName="sibTrans" presStyleCnt="0"/>
      <dgm:spPr/>
    </dgm:pt>
    <dgm:pt modelId="{85DCEAB6-31DD-4ABB-9235-03990B904070}" type="pres">
      <dgm:prSet presAssocID="{DA9BA914-4C5D-498C-B114-7EE8DE81E903}" presName="node" presStyleLbl="node1" presStyleIdx="1" presStyleCnt="5" custLinFactX="-1772" custLinFactY="66534" custLinFactNeighborX="-100000" custLinFactNeighborY="100000">
        <dgm:presLayoutVars>
          <dgm:bulletEnabled val="1"/>
        </dgm:presLayoutVars>
      </dgm:prSet>
      <dgm:spPr/>
    </dgm:pt>
    <dgm:pt modelId="{BCE1CFAB-A215-4FC5-AA0D-68D71BFA8BDD}" type="pres">
      <dgm:prSet presAssocID="{7B39F16B-E02A-4F6F-9774-1E2A271FC18A}" presName="sibTrans" presStyleCnt="0"/>
      <dgm:spPr/>
    </dgm:pt>
    <dgm:pt modelId="{8CB23020-8A71-4C71-BBAC-3FFD9C5D3F2E}" type="pres">
      <dgm:prSet presAssocID="{1D9596F7-539E-4AF1-88CF-3FA08478199E}" presName="node" presStyleLbl="node1" presStyleIdx="2" presStyleCnt="5" custLinFactX="-10000" custLinFactNeighborX="-100000" custLinFactNeighborY="58158">
        <dgm:presLayoutVars>
          <dgm:bulletEnabled val="1"/>
        </dgm:presLayoutVars>
      </dgm:prSet>
      <dgm:spPr/>
    </dgm:pt>
    <dgm:pt modelId="{91C67981-A4D2-45CF-B802-CF460D98BDDD}" type="pres">
      <dgm:prSet presAssocID="{C36726AD-E1AC-41E2-95ED-BC44CEA59660}" presName="sibTrans" presStyleCnt="0"/>
      <dgm:spPr/>
    </dgm:pt>
    <dgm:pt modelId="{A6225ACF-F837-47A2-8B4B-62B1E629EAC6}" type="pres">
      <dgm:prSet presAssocID="{564DD41A-AE5B-43AD-BA52-0B3ABA4E951E}" presName="node" presStyleLbl="node1" presStyleIdx="3" presStyleCnt="5" custLinFactX="56960" custLinFactY="-58112" custLinFactNeighborX="100000" custLinFactNeighborY="-100000">
        <dgm:presLayoutVars>
          <dgm:bulletEnabled val="1"/>
        </dgm:presLayoutVars>
      </dgm:prSet>
      <dgm:spPr/>
    </dgm:pt>
    <dgm:pt modelId="{E9A3B4FB-3345-43BC-8A30-CF5BFBF56CA7}" type="pres">
      <dgm:prSet presAssocID="{7FC529C3-8908-46C7-BBDA-D9AB86EE414F}" presName="sibTrans" presStyleCnt="0"/>
      <dgm:spPr/>
    </dgm:pt>
    <dgm:pt modelId="{E8188392-1653-4095-8358-56EBC8BDACD7}" type="pres">
      <dgm:prSet presAssocID="{A6AD6B15-96C1-4726-8A86-836948FDEAE5}" presName="node" presStyleLbl="node1" presStyleIdx="4" presStyleCnt="5" custLinFactNeighborX="46960" custLinFactNeighborY="49867">
        <dgm:presLayoutVars>
          <dgm:bulletEnabled val="1"/>
        </dgm:presLayoutVars>
      </dgm:prSet>
      <dgm:spPr/>
    </dgm:pt>
  </dgm:ptLst>
  <dgm:cxnLst>
    <dgm:cxn modelId="{F7478E0F-7815-4E13-AAFE-9A38AF301BD6}" type="presOf" srcId="{A2CAF864-940E-4A12-95AF-67146561C8EF}" destId="{BFD1885F-374E-4D51-A3E6-49AE2F9C8FB5}" srcOrd="0" destOrd="0" presId="urn:microsoft.com/office/officeart/2005/8/layout/default#1"/>
    <dgm:cxn modelId="{C3674B31-BF97-40F1-A9A7-AF8A336D5B55}" srcId="{B3385BDC-E712-4629-9FEC-E8F470920B17}" destId="{A6AD6B15-96C1-4726-8A86-836948FDEAE5}" srcOrd="4" destOrd="0" parTransId="{F2D6A249-3FA2-4F49-8FB9-17CE1B82B112}" sibTransId="{5B0A5BAB-FDB0-4675-BD4B-DDEBE3396139}"/>
    <dgm:cxn modelId="{2070B239-034A-4CA4-9AC2-CFCDEF979F23}" srcId="{B3385BDC-E712-4629-9FEC-E8F470920B17}" destId="{A2CAF864-940E-4A12-95AF-67146561C8EF}" srcOrd="0" destOrd="0" parTransId="{4040B270-A92D-4E43-83A0-25110359EC5E}" sibTransId="{B86F05A6-0A19-4CBE-8A10-FEE26AECD62A}"/>
    <dgm:cxn modelId="{62DA8A87-0519-49CE-BFFB-10CE361D1060}" type="presOf" srcId="{B3385BDC-E712-4629-9FEC-E8F470920B17}" destId="{4C99586D-D719-47F5-9DAF-11D6B7394582}" srcOrd="0" destOrd="0" presId="urn:microsoft.com/office/officeart/2005/8/layout/default#1"/>
    <dgm:cxn modelId="{20AABF9E-3234-44CD-A8E7-E0CD96A64AB6}" srcId="{B3385BDC-E712-4629-9FEC-E8F470920B17}" destId="{DA9BA914-4C5D-498C-B114-7EE8DE81E903}" srcOrd="1" destOrd="0" parTransId="{C3CB4BA5-2942-4ABA-93E0-2A13227A5976}" sibTransId="{7B39F16B-E02A-4F6F-9774-1E2A271FC18A}"/>
    <dgm:cxn modelId="{A2C785B5-7961-471C-8D2D-501831681455}" srcId="{B3385BDC-E712-4629-9FEC-E8F470920B17}" destId="{1D9596F7-539E-4AF1-88CF-3FA08478199E}" srcOrd="2" destOrd="0" parTransId="{88482EA2-2D2C-44BC-B054-C6C6CF6A27F3}" sibTransId="{C36726AD-E1AC-41E2-95ED-BC44CEA59660}"/>
    <dgm:cxn modelId="{D27CF7C9-6622-4F88-BA16-899A58CD1C90}" type="presOf" srcId="{A6AD6B15-96C1-4726-8A86-836948FDEAE5}" destId="{E8188392-1653-4095-8358-56EBC8BDACD7}" srcOrd="0" destOrd="0" presId="urn:microsoft.com/office/officeart/2005/8/layout/default#1"/>
    <dgm:cxn modelId="{3F0140D1-6A62-4EEE-9C56-D9EAC16220CB}" type="presOf" srcId="{564DD41A-AE5B-43AD-BA52-0B3ABA4E951E}" destId="{A6225ACF-F837-47A2-8B4B-62B1E629EAC6}" srcOrd="0" destOrd="0" presId="urn:microsoft.com/office/officeart/2005/8/layout/default#1"/>
    <dgm:cxn modelId="{42512DDB-644F-439D-AA2B-1CC34FC61BC0}" type="presOf" srcId="{DA9BA914-4C5D-498C-B114-7EE8DE81E903}" destId="{85DCEAB6-31DD-4ABB-9235-03990B904070}" srcOrd="0" destOrd="0" presId="urn:microsoft.com/office/officeart/2005/8/layout/default#1"/>
    <dgm:cxn modelId="{F5E168E9-28CC-41C9-8826-0B31487BBDB2}" type="presOf" srcId="{1D9596F7-539E-4AF1-88CF-3FA08478199E}" destId="{8CB23020-8A71-4C71-BBAC-3FFD9C5D3F2E}" srcOrd="0" destOrd="0" presId="urn:microsoft.com/office/officeart/2005/8/layout/default#1"/>
    <dgm:cxn modelId="{D2E069FC-8AE4-41C5-A04F-C7F4D4DE9DEC}" srcId="{B3385BDC-E712-4629-9FEC-E8F470920B17}" destId="{564DD41A-AE5B-43AD-BA52-0B3ABA4E951E}" srcOrd="3" destOrd="0" parTransId="{3B9982C6-05D0-4597-8997-B4562F0CC299}" sibTransId="{7FC529C3-8908-46C7-BBDA-D9AB86EE414F}"/>
    <dgm:cxn modelId="{528DFE38-0F5E-4D0E-B962-3ED7D8E36EEC}" type="presParOf" srcId="{4C99586D-D719-47F5-9DAF-11D6B7394582}" destId="{BFD1885F-374E-4D51-A3E6-49AE2F9C8FB5}" srcOrd="0" destOrd="0" presId="urn:microsoft.com/office/officeart/2005/8/layout/default#1"/>
    <dgm:cxn modelId="{D9BA0BE6-F62B-4F0B-B850-5822498CF897}" type="presParOf" srcId="{4C99586D-D719-47F5-9DAF-11D6B7394582}" destId="{60B1C3A5-E590-4F28-B963-32907F4874A0}" srcOrd="1" destOrd="0" presId="urn:microsoft.com/office/officeart/2005/8/layout/default#1"/>
    <dgm:cxn modelId="{41E5925B-9E82-4668-8632-77EA6C84BA36}" type="presParOf" srcId="{4C99586D-D719-47F5-9DAF-11D6B7394582}" destId="{85DCEAB6-31DD-4ABB-9235-03990B904070}" srcOrd="2" destOrd="0" presId="urn:microsoft.com/office/officeart/2005/8/layout/default#1"/>
    <dgm:cxn modelId="{AEFE6F16-1A1F-4A2C-A3F3-946C68E84D47}" type="presParOf" srcId="{4C99586D-D719-47F5-9DAF-11D6B7394582}" destId="{BCE1CFAB-A215-4FC5-AA0D-68D71BFA8BDD}" srcOrd="3" destOrd="0" presId="urn:microsoft.com/office/officeart/2005/8/layout/default#1"/>
    <dgm:cxn modelId="{9B21E24B-72AF-4732-A50B-AD2E7F9FDA4F}" type="presParOf" srcId="{4C99586D-D719-47F5-9DAF-11D6B7394582}" destId="{8CB23020-8A71-4C71-BBAC-3FFD9C5D3F2E}" srcOrd="4" destOrd="0" presId="urn:microsoft.com/office/officeart/2005/8/layout/default#1"/>
    <dgm:cxn modelId="{815BB8A4-ADD4-49E3-BCF0-E780B607341E}" type="presParOf" srcId="{4C99586D-D719-47F5-9DAF-11D6B7394582}" destId="{91C67981-A4D2-45CF-B802-CF460D98BDDD}" srcOrd="5" destOrd="0" presId="urn:microsoft.com/office/officeart/2005/8/layout/default#1"/>
    <dgm:cxn modelId="{75D57650-88A8-417D-B1B2-79D6CC51914E}" type="presParOf" srcId="{4C99586D-D719-47F5-9DAF-11D6B7394582}" destId="{A6225ACF-F837-47A2-8B4B-62B1E629EAC6}" srcOrd="6" destOrd="0" presId="urn:microsoft.com/office/officeart/2005/8/layout/default#1"/>
    <dgm:cxn modelId="{77D5B587-6590-4AE2-BBF4-9259E71DDE30}" type="presParOf" srcId="{4C99586D-D719-47F5-9DAF-11D6B7394582}" destId="{E9A3B4FB-3345-43BC-8A30-CF5BFBF56CA7}" srcOrd="7" destOrd="0" presId="urn:microsoft.com/office/officeart/2005/8/layout/default#1"/>
    <dgm:cxn modelId="{07C29FB9-A9F9-460E-A64F-272E024FA748}" type="presParOf" srcId="{4C99586D-D719-47F5-9DAF-11D6B7394582}" destId="{E8188392-1653-4095-8358-56EBC8BDACD7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385BDC-E712-4629-9FEC-E8F470920B1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AF864-940E-4A12-95AF-67146561C8EF}">
      <dgm:prSet phldrT="[Text]"/>
      <dgm:spPr>
        <a:solidFill>
          <a:srgbClr val="5B8726"/>
        </a:solidFill>
      </dgm:spPr>
      <dgm:t>
        <a:bodyPr/>
        <a:lstStyle/>
        <a:p>
          <a:r>
            <a:rPr lang="en-US" dirty="0"/>
            <a:t>Growth and Development</a:t>
          </a:r>
        </a:p>
      </dgm:t>
    </dgm:pt>
    <dgm:pt modelId="{4040B270-A92D-4E43-83A0-25110359EC5E}" type="parTrans" cxnId="{2070B239-034A-4CA4-9AC2-CFCDEF979F23}">
      <dgm:prSet/>
      <dgm:spPr/>
      <dgm:t>
        <a:bodyPr/>
        <a:lstStyle/>
        <a:p>
          <a:endParaRPr lang="en-US"/>
        </a:p>
      </dgm:t>
    </dgm:pt>
    <dgm:pt modelId="{B86F05A6-0A19-4CBE-8A10-FEE26AECD62A}" type="sibTrans" cxnId="{2070B239-034A-4CA4-9AC2-CFCDEF979F23}">
      <dgm:prSet/>
      <dgm:spPr/>
      <dgm:t>
        <a:bodyPr/>
        <a:lstStyle/>
        <a:p>
          <a:endParaRPr lang="en-US"/>
        </a:p>
      </dgm:t>
    </dgm:pt>
    <dgm:pt modelId="{DA9BA914-4C5D-498C-B114-7EE8DE81E903}">
      <dgm:prSet phldrT="[Text]"/>
      <dgm:spPr>
        <a:solidFill>
          <a:srgbClr val="5B8726"/>
        </a:solidFill>
      </dgm:spPr>
      <dgm:t>
        <a:bodyPr/>
        <a:lstStyle/>
        <a:p>
          <a:r>
            <a:rPr lang="en-US" dirty="0"/>
            <a:t>Workload</a:t>
          </a:r>
          <a:br>
            <a:rPr lang="en-US" dirty="0"/>
          </a:br>
          <a:r>
            <a:rPr lang="en-US" dirty="0"/>
            <a:t>Management</a:t>
          </a:r>
        </a:p>
      </dgm:t>
    </dgm:pt>
    <dgm:pt modelId="{C3CB4BA5-2942-4ABA-93E0-2A13227A5976}" type="parTrans" cxnId="{20AABF9E-3234-44CD-A8E7-E0CD96A64AB6}">
      <dgm:prSet/>
      <dgm:spPr/>
      <dgm:t>
        <a:bodyPr/>
        <a:lstStyle/>
        <a:p>
          <a:endParaRPr lang="en-US"/>
        </a:p>
      </dgm:t>
    </dgm:pt>
    <dgm:pt modelId="{7B39F16B-E02A-4F6F-9774-1E2A271FC18A}" type="sibTrans" cxnId="{20AABF9E-3234-44CD-A8E7-E0CD96A64AB6}">
      <dgm:prSet/>
      <dgm:spPr/>
      <dgm:t>
        <a:bodyPr/>
        <a:lstStyle/>
        <a:p>
          <a:endParaRPr lang="en-US"/>
        </a:p>
      </dgm:t>
    </dgm:pt>
    <dgm:pt modelId="{1D9596F7-539E-4AF1-88CF-3FA08478199E}">
      <dgm:prSet/>
      <dgm:spPr>
        <a:solidFill>
          <a:srgbClr val="5B8726"/>
        </a:solidFill>
      </dgm:spPr>
      <dgm:t>
        <a:bodyPr/>
        <a:lstStyle/>
        <a:p>
          <a:r>
            <a:rPr lang="en-US" dirty="0"/>
            <a:t>Balance</a:t>
          </a:r>
        </a:p>
      </dgm:t>
    </dgm:pt>
    <dgm:pt modelId="{88482EA2-2D2C-44BC-B054-C6C6CF6A27F3}" type="parTrans" cxnId="{A2C785B5-7961-471C-8D2D-501831681455}">
      <dgm:prSet/>
      <dgm:spPr/>
      <dgm:t>
        <a:bodyPr/>
        <a:lstStyle/>
        <a:p>
          <a:endParaRPr lang="en-US"/>
        </a:p>
      </dgm:t>
    </dgm:pt>
    <dgm:pt modelId="{C36726AD-E1AC-41E2-95ED-BC44CEA59660}" type="sibTrans" cxnId="{A2C785B5-7961-471C-8D2D-501831681455}">
      <dgm:prSet/>
      <dgm:spPr/>
      <dgm:t>
        <a:bodyPr/>
        <a:lstStyle/>
        <a:p>
          <a:endParaRPr lang="en-US"/>
        </a:p>
      </dgm:t>
    </dgm:pt>
    <dgm:pt modelId="{564DD41A-AE5B-43AD-BA52-0B3ABA4E951E}">
      <dgm:prSet/>
      <dgm:spPr>
        <a:solidFill>
          <a:srgbClr val="5B8726"/>
        </a:solidFill>
      </dgm:spPr>
      <dgm:t>
        <a:bodyPr/>
        <a:lstStyle/>
        <a:p>
          <a:r>
            <a:rPr lang="en-US" dirty="0"/>
            <a:t>Recognition and Reward</a:t>
          </a:r>
        </a:p>
      </dgm:t>
    </dgm:pt>
    <dgm:pt modelId="{3B9982C6-05D0-4597-8997-B4562F0CC299}" type="parTrans" cxnId="{D2E069FC-8AE4-41C5-A04F-C7F4D4DE9DEC}">
      <dgm:prSet/>
      <dgm:spPr/>
      <dgm:t>
        <a:bodyPr/>
        <a:lstStyle/>
        <a:p>
          <a:endParaRPr lang="en-US"/>
        </a:p>
      </dgm:t>
    </dgm:pt>
    <dgm:pt modelId="{7FC529C3-8908-46C7-BBDA-D9AB86EE414F}" type="sibTrans" cxnId="{D2E069FC-8AE4-41C5-A04F-C7F4D4DE9DEC}">
      <dgm:prSet/>
      <dgm:spPr/>
      <dgm:t>
        <a:bodyPr/>
        <a:lstStyle/>
        <a:p>
          <a:endParaRPr lang="en-US"/>
        </a:p>
      </dgm:t>
    </dgm:pt>
    <dgm:pt modelId="{A6AD6B15-96C1-4726-8A86-836948FDEAE5}">
      <dgm:prSet/>
      <dgm:spPr>
        <a:solidFill>
          <a:srgbClr val="5B8726"/>
        </a:solidFill>
      </dgm:spPr>
      <dgm:t>
        <a:bodyPr/>
        <a:lstStyle/>
        <a:p>
          <a:r>
            <a:rPr lang="en-US" dirty="0"/>
            <a:t>Involvement </a:t>
          </a:r>
          <a:br>
            <a:rPr lang="en-US" dirty="0"/>
          </a:br>
          <a:r>
            <a:rPr lang="en-US" dirty="0"/>
            <a:t>and Influence</a:t>
          </a:r>
        </a:p>
      </dgm:t>
    </dgm:pt>
    <dgm:pt modelId="{F2D6A249-3FA2-4F49-8FB9-17CE1B82B112}" type="parTrans" cxnId="{C3674B31-BF97-40F1-A9A7-AF8A336D5B55}">
      <dgm:prSet/>
      <dgm:spPr/>
      <dgm:t>
        <a:bodyPr/>
        <a:lstStyle/>
        <a:p>
          <a:endParaRPr lang="en-US"/>
        </a:p>
      </dgm:t>
    </dgm:pt>
    <dgm:pt modelId="{5B0A5BAB-FDB0-4675-BD4B-DDEBE3396139}" type="sibTrans" cxnId="{C3674B31-BF97-40F1-A9A7-AF8A336D5B55}">
      <dgm:prSet/>
      <dgm:spPr/>
      <dgm:t>
        <a:bodyPr/>
        <a:lstStyle/>
        <a:p>
          <a:endParaRPr lang="en-US"/>
        </a:p>
      </dgm:t>
    </dgm:pt>
    <dgm:pt modelId="{4C99586D-D719-47F5-9DAF-11D6B7394582}" type="pres">
      <dgm:prSet presAssocID="{B3385BDC-E712-4629-9FEC-E8F470920B17}" presName="diagram" presStyleCnt="0">
        <dgm:presLayoutVars>
          <dgm:dir/>
          <dgm:resizeHandles val="exact"/>
        </dgm:presLayoutVars>
      </dgm:prSet>
      <dgm:spPr/>
    </dgm:pt>
    <dgm:pt modelId="{BFD1885F-374E-4D51-A3E6-49AE2F9C8FB5}" type="pres">
      <dgm:prSet presAssocID="{A2CAF864-940E-4A12-95AF-67146561C8EF}" presName="node" presStyleLbl="node1" presStyleIdx="0" presStyleCnt="5" custLinFactNeighborX="8228" custLinFactNeighborY="-46603">
        <dgm:presLayoutVars>
          <dgm:bulletEnabled val="1"/>
        </dgm:presLayoutVars>
      </dgm:prSet>
      <dgm:spPr/>
    </dgm:pt>
    <dgm:pt modelId="{60B1C3A5-E590-4F28-B963-32907F4874A0}" type="pres">
      <dgm:prSet presAssocID="{B86F05A6-0A19-4CBE-8A10-FEE26AECD62A}" presName="sibTrans" presStyleCnt="0"/>
      <dgm:spPr/>
    </dgm:pt>
    <dgm:pt modelId="{85DCEAB6-31DD-4ABB-9235-03990B904070}" type="pres">
      <dgm:prSet presAssocID="{DA9BA914-4C5D-498C-B114-7EE8DE81E903}" presName="node" presStyleLbl="node1" presStyleIdx="1" presStyleCnt="5" custLinFactX="-1772" custLinFactY="66534" custLinFactNeighborX="-100000" custLinFactNeighborY="100000">
        <dgm:presLayoutVars>
          <dgm:bulletEnabled val="1"/>
        </dgm:presLayoutVars>
      </dgm:prSet>
      <dgm:spPr/>
    </dgm:pt>
    <dgm:pt modelId="{BCE1CFAB-A215-4FC5-AA0D-68D71BFA8BDD}" type="pres">
      <dgm:prSet presAssocID="{7B39F16B-E02A-4F6F-9774-1E2A271FC18A}" presName="sibTrans" presStyleCnt="0"/>
      <dgm:spPr/>
    </dgm:pt>
    <dgm:pt modelId="{8CB23020-8A71-4C71-BBAC-3FFD9C5D3F2E}" type="pres">
      <dgm:prSet presAssocID="{1D9596F7-539E-4AF1-88CF-3FA08478199E}" presName="node" presStyleLbl="node1" presStyleIdx="2" presStyleCnt="5" custLinFactX="-10000" custLinFactNeighborX="-100000" custLinFactNeighborY="58158">
        <dgm:presLayoutVars>
          <dgm:bulletEnabled val="1"/>
        </dgm:presLayoutVars>
      </dgm:prSet>
      <dgm:spPr/>
    </dgm:pt>
    <dgm:pt modelId="{91C67981-A4D2-45CF-B802-CF460D98BDDD}" type="pres">
      <dgm:prSet presAssocID="{C36726AD-E1AC-41E2-95ED-BC44CEA59660}" presName="sibTrans" presStyleCnt="0"/>
      <dgm:spPr/>
    </dgm:pt>
    <dgm:pt modelId="{A6225ACF-F837-47A2-8B4B-62B1E629EAC6}" type="pres">
      <dgm:prSet presAssocID="{564DD41A-AE5B-43AD-BA52-0B3ABA4E951E}" presName="node" presStyleLbl="node1" presStyleIdx="3" presStyleCnt="5" custLinFactX="56960" custLinFactY="-58112" custLinFactNeighborX="100000" custLinFactNeighborY="-100000">
        <dgm:presLayoutVars>
          <dgm:bulletEnabled val="1"/>
        </dgm:presLayoutVars>
      </dgm:prSet>
      <dgm:spPr/>
    </dgm:pt>
    <dgm:pt modelId="{E9A3B4FB-3345-43BC-8A30-CF5BFBF56CA7}" type="pres">
      <dgm:prSet presAssocID="{7FC529C3-8908-46C7-BBDA-D9AB86EE414F}" presName="sibTrans" presStyleCnt="0"/>
      <dgm:spPr/>
    </dgm:pt>
    <dgm:pt modelId="{E8188392-1653-4095-8358-56EBC8BDACD7}" type="pres">
      <dgm:prSet presAssocID="{A6AD6B15-96C1-4726-8A86-836948FDEAE5}" presName="node" presStyleLbl="node1" presStyleIdx="4" presStyleCnt="5" custLinFactNeighborX="46960" custLinFactNeighborY="49867">
        <dgm:presLayoutVars>
          <dgm:bulletEnabled val="1"/>
        </dgm:presLayoutVars>
      </dgm:prSet>
      <dgm:spPr/>
    </dgm:pt>
  </dgm:ptLst>
  <dgm:cxnLst>
    <dgm:cxn modelId="{C3674B31-BF97-40F1-A9A7-AF8A336D5B55}" srcId="{B3385BDC-E712-4629-9FEC-E8F470920B17}" destId="{A6AD6B15-96C1-4726-8A86-836948FDEAE5}" srcOrd="4" destOrd="0" parTransId="{F2D6A249-3FA2-4F49-8FB9-17CE1B82B112}" sibTransId="{5B0A5BAB-FDB0-4675-BD4B-DDEBE3396139}"/>
    <dgm:cxn modelId="{2070B239-034A-4CA4-9AC2-CFCDEF979F23}" srcId="{B3385BDC-E712-4629-9FEC-E8F470920B17}" destId="{A2CAF864-940E-4A12-95AF-67146561C8EF}" srcOrd="0" destOrd="0" parTransId="{4040B270-A92D-4E43-83A0-25110359EC5E}" sibTransId="{B86F05A6-0A19-4CBE-8A10-FEE26AECD62A}"/>
    <dgm:cxn modelId="{64378777-DEA0-43AB-B7D6-59DD36327BE2}" type="presOf" srcId="{A2CAF864-940E-4A12-95AF-67146561C8EF}" destId="{BFD1885F-374E-4D51-A3E6-49AE2F9C8FB5}" srcOrd="0" destOrd="0" presId="urn:microsoft.com/office/officeart/2005/8/layout/default#1"/>
    <dgm:cxn modelId="{ED777679-CC9F-4336-A8DC-4B6EC63400D8}" type="presOf" srcId="{DA9BA914-4C5D-498C-B114-7EE8DE81E903}" destId="{85DCEAB6-31DD-4ABB-9235-03990B904070}" srcOrd="0" destOrd="0" presId="urn:microsoft.com/office/officeart/2005/8/layout/default#1"/>
    <dgm:cxn modelId="{DA3DE67D-F239-49EE-B146-5EB5A949A01F}" type="presOf" srcId="{A6AD6B15-96C1-4726-8A86-836948FDEAE5}" destId="{E8188392-1653-4095-8358-56EBC8BDACD7}" srcOrd="0" destOrd="0" presId="urn:microsoft.com/office/officeart/2005/8/layout/default#1"/>
    <dgm:cxn modelId="{20AABF9E-3234-44CD-A8E7-E0CD96A64AB6}" srcId="{B3385BDC-E712-4629-9FEC-E8F470920B17}" destId="{DA9BA914-4C5D-498C-B114-7EE8DE81E903}" srcOrd="1" destOrd="0" parTransId="{C3CB4BA5-2942-4ABA-93E0-2A13227A5976}" sibTransId="{7B39F16B-E02A-4F6F-9774-1E2A271FC18A}"/>
    <dgm:cxn modelId="{A2C785B5-7961-471C-8D2D-501831681455}" srcId="{B3385BDC-E712-4629-9FEC-E8F470920B17}" destId="{1D9596F7-539E-4AF1-88CF-3FA08478199E}" srcOrd="2" destOrd="0" parTransId="{88482EA2-2D2C-44BC-B054-C6C6CF6A27F3}" sibTransId="{C36726AD-E1AC-41E2-95ED-BC44CEA59660}"/>
    <dgm:cxn modelId="{0F0CFCB9-86B0-4755-BB39-FAB55260D744}" type="presOf" srcId="{B3385BDC-E712-4629-9FEC-E8F470920B17}" destId="{4C99586D-D719-47F5-9DAF-11D6B7394582}" srcOrd="0" destOrd="0" presId="urn:microsoft.com/office/officeart/2005/8/layout/default#1"/>
    <dgm:cxn modelId="{E2A3F5D2-027E-4110-A331-C9C81640EE2F}" type="presOf" srcId="{564DD41A-AE5B-43AD-BA52-0B3ABA4E951E}" destId="{A6225ACF-F837-47A2-8B4B-62B1E629EAC6}" srcOrd="0" destOrd="0" presId="urn:microsoft.com/office/officeart/2005/8/layout/default#1"/>
    <dgm:cxn modelId="{48C1E7DE-B0E2-4850-AC68-634E9929D4B7}" type="presOf" srcId="{1D9596F7-539E-4AF1-88CF-3FA08478199E}" destId="{8CB23020-8A71-4C71-BBAC-3FFD9C5D3F2E}" srcOrd="0" destOrd="0" presId="urn:microsoft.com/office/officeart/2005/8/layout/default#1"/>
    <dgm:cxn modelId="{D2E069FC-8AE4-41C5-A04F-C7F4D4DE9DEC}" srcId="{B3385BDC-E712-4629-9FEC-E8F470920B17}" destId="{564DD41A-AE5B-43AD-BA52-0B3ABA4E951E}" srcOrd="3" destOrd="0" parTransId="{3B9982C6-05D0-4597-8997-B4562F0CC299}" sibTransId="{7FC529C3-8908-46C7-BBDA-D9AB86EE414F}"/>
    <dgm:cxn modelId="{4BCD0A4B-F0C8-4D7E-B4CE-FE9CE059B6CC}" type="presParOf" srcId="{4C99586D-D719-47F5-9DAF-11D6B7394582}" destId="{BFD1885F-374E-4D51-A3E6-49AE2F9C8FB5}" srcOrd="0" destOrd="0" presId="urn:microsoft.com/office/officeart/2005/8/layout/default#1"/>
    <dgm:cxn modelId="{EECDA082-3BAB-4C99-82A3-9A794EE2C2DE}" type="presParOf" srcId="{4C99586D-D719-47F5-9DAF-11D6B7394582}" destId="{60B1C3A5-E590-4F28-B963-32907F4874A0}" srcOrd="1" destOrd="0" presId="urn:microsoft.com/office/officeart/2005/8/layout/default#1"/>
    <dgm:cxn modelId="{AB129516-D2D6-4ADE-9C93-8B6B5C9C4EA3}" type="presParOf" srcId="{4C99586D-D719-47F5-9DAF-11D6B7394582}" destId="{85DCEAB6-31DD-4ABB-9235-03990B904070}" srcOrd="2" destOrd="0" presId="urn:microsoft.com/office/officeart/2005/8/layout/default#1"/>
    <dgm:cxn modelId="{FE2E01F6-3B2A-4EE8-B8E3-0EC79A1B44CD}" type="presParOf" srcId="{4C99586D-D719-47F5-9DAF-11D6B7394582}" destId="{BCE1CFAB-A215-4FC5-AA0D-68D71BFA8BDD}" srcOrd="3" destOrd="0" presId="urn:microsoft.com/office/officeart/2005/8/layout/default#1"/>
    <dgm:cxn modelId="{772CF245-DFF3-4823-BD53-426BD668442C}" type="presParOf" srcId="{4C99586D-D719-47F5-9DAF-11D6B7394582}" destId="{8CB23020-8A71-4C71-BBAC-3FFD9C5D3F2E}" srcOrd="4" destOrd="0" presId="urn:microsoft.com/office/officeart/2005/8/layout/default#1"/>
    <dgm:cxn modelId="{D3731716-8051-44C3-AFA7-10439544C2E5}" type="presParOf" srcId="{4C99586D-D719-47F5-9DAF-11D6B7394582}" destId="{91C67981-A4D2-45CF-B802-CF460D98BDDD}" srcOrd="5" destOrd="0" presId="urn:microsoft.com/office/officeart/2005/8/layout/default#1"/>
    <dgm:cxn modelId="{6AE58716-04B3-45DD-90DF-0E3E935F0DBD}" type="presParOf" srcId="{4C99586D-D719-47F5-9DAF-11D6B7394582}" destId="{A6225ACF-F837-47A2-8B4B-62B1E629EAC6}" srcOrd="6" destOrd="0" presId="urn:microsoft.com/office/officeart/2005/8/layout/default#1"/>
    <dgm:cxn modelId="{D5BF2785-0D13-4EF7-AB73-4973D4C0C7F0}" type="presParOf" srcId="{4C99586D-D719-47F5-9DAF-11D6B7394582}" destId="{E9A3B4FB-3345-43BC-8A30-CF5BFBF56CA7}" srcOrd="7" destOrd="0" presId="urn:microsoft.com/office/officeart/2005/8/layout/default#1"/>
    <dgm:cxn modelId="{7A97D08D-6751-453A-8684-B48D8CE8F3C5}" type="presParOf" srcId="{4C99586D-D719-47F5-9DAF-11D6B7394582}" destId="{E8188392-1653-4095-8358-56EBC8BDACD7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385BDC-E712-4629-9FEC-E8F470920B1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AF864-940E-4A12-95AF-67146561C8EF}">
      <dgm:prSet phldrT="[Text]"/>
      <dgm:spPr>
        <a:solidFill>
          <a:srgbClr val="52247F"/>
        </a:solidFill>
      </dgm:spPr>
      <dgm:t>
        <a:bodyPr/>
        <a:lstStyle/>
        <a:p>
          <a:r>
            <a:rPr lang="en-US" dirty="0"/>
            <a:t>Civility and</a:t>
          </a:r>
          <a:br>
            <a:rPr lang="en-US" dirty="0"/>
          </a:br>
          <a:r>
            <a:rPr lang="en-US" dirty="0"/>
            <a:t>Respect</a:t>
          </a:r>
        </a:p>
      </dgm:t>
    </dgm:pt>
    <dgm:pt modelId="{4040B270-A92D-4E43-83A0-25110359EC5E}" type="parTrans" cxnId="{2070B239-034A-4CA4-9AC2-CFCDEF979F23}">
      <dgm:prSet/>
      <dgm:spPr/>
      <dgm:t>
        <a:bodyPr/>
        <a:lstStyle/>
        <a:p>
          <a:endParaRPr lang="en-US"/>
        </a:p>
      </dgm:t>
    </dgm:pt>
    <dgm:pt modelId="{B86F05A6-0A19-4CBE-8A10-FEE26AECD62A}" type="sibTrans" cxnId="{2070B239-034A-4CA4-9AC2-CFCDEF979F23}">
      <dgm:prSet/>
      <dgm:spPr/>
      <dgm:t>
        <a:bodyPr/>
        <a:lstStyle/>
        <a:p>
          <a:endParaRPr lang="en-US"/>
        </a:p>
      </dgm:t>
    </dgm:pt>
    <dgm:pt modelId="{564DD41A-AE5B-43AD-BA52-0B3ABA4E951E}">
      <dgm:prSet/>
      <dgm:spPr>
        <a:solidFill>
          <a:srgbClr val="52247F"/>
        </a:solidFill>
      </dgm:spPr>
      <dgm:t>
        <a:bodyPr/>
        <a:lstStyle/>
        <a:p>
          <a:r>
            <a:rPr lang="en-US" dirty="0"/>
            <a:t>Psychosocial Competencies and Requirements</a:t>
          </a:r>
        </a:p>
      </dgm:t>
    </dgm:pt>
    <dgm:pt modelId="{3B9982C6-05D0-4597-8997-B4562F0CC299}" type="parTrans" cxnId="{D2E069FC-8AE4-41C5-A04F-C7F4D4DE9DEC}">
      <dgm:prSet/>
      <dgm:spPr/>
      <dgm:t>
        <a:bodyPr/>
        <a:lstStyle/>
        <a:p>
          <a:endParaRPr lang="en-US"/>
        </a:p>
      </dgm:t>
    </dgm:pt>
    <dgm:pt modelId="{7FC529C3-8908-46C7-BBDA-D9AB86EE414F}" type="sibTrans" cxnId="{D2E069FC-8AE4-41C5-A04F-C7F4D4DE9DEC}">
      <dgm:prSet/>
      <dgm:spPr/>
      <dgm:t>
        <a:bodyPr/>
        <a:lstStyle/>
        <a:p>
          <a:endParaRPr lang="en-US"/>
        </a:p>
      </dgm:t>
    </dgm:pt>
    <dgm:pt modelId="{A6AD6B15-96C1-4726-8A86-836948FDEAE5}">
      <dgm:prSet/>
      <dgm:spPr>
        <a:solidFill>
          <a:srgbClr val="52247F"/>
        </a:solidFill>
      </dgm:spPr>
      <dgm:t>
        <a:bodyPr/>
        <a:lstStyle/>
        <a:p>
          <a:r>
            <a:rPr lang="en-US" dirty="0"/>
            <a:t>Psychosocial</a:t>
          </a:r>
          <a:br>
            <a:rPr lang="en-US" dirty="0"/>
          </a:br>
          <a:r>
            <a:rPr lang="en-US" dirty="0"/>
            <a:t>Support</a:t>
          </a:r>
        </a:p>
      </dgm:t>
    </dgm:pt>
    <dgm:pt modelId="{F2D6A249-3FA2-4F49-8FB9-17CE1B82B112}" type="parTrans" cxnId="{C3674B31-BF97-40F1-A9A7-AF8A336D5B55}">
      <dgm:prSet/>
      <dgm:spPr/>
      <dgm:t>
        <a:bodyPr/>
        <a:lstStyle/>
        <a:p>
          <a:endParaRPr lang="en-US"/>
        </a:p>
      </dgm:t>
    </dgm:pt>
    <dgm:pt modelId="{5B0A5BAB-FDB0-4675-BD4B-DDEBE3396139}" type="sibTrans" cxnId="{C3674B31-BF97-40F1-A9A7-AF8A336D5B55}">
      <dgm:prSet/>
      <dgm:spPr/>
      <dgm:t>
        <a:bodyPr/>
        <a:lstStyle/>
        <a:p>
          <a:endParaRPr lang="en-US"/>
        </a:p>
      </dgm:t>
    </dgm:pt>
    <dgm:pt modelId="{4C99586D-D719-47F5-9DAF-11D6B7394582}" type="pres">
      <dgm:prSet presAssocID="{B3385BDC-E712-4629-9FEC-E8F470920B17}" presName="diagram" presStyleCnt="0">
        <dgm:presLayoutVars>
          <dgm:dir/>
          <dgm:resizeHandles val="exact"/>
        </dgm:presLayoutVars>
      </dgm:prSet>
      <dgm:spPr/>
    </dgm:pt>
    <dgm:pt modelId="{BFD1885F-374E-4D51-A3E6-49AE2F9C8FB5}" type="pres">
      <dgm:prSet presAssocID="{A2CAF864-940E-4A12-95AF-67146561C8EF}" presName="node" presStyleLbl="node1" presStyleIdx="0" presStyleCnt="3" custScaleX="33155" custScaleY="33155" custLinFactNeighborX="-6125" custLinFactNeighborY="-5262">
        <dgm:presLayoutVars>
          <dgm:bulletEnabled val="1"/>
        </dgm:presLayoutVars>
      </dgm:prSet>
      <dgm:spPr/>
    </dgm:pt>
    <dgm:pt modelId="{60B1C3A5-E590-4F28-B963-32907F4874A0}" type="pres">
      <dgm:prSet presAssocID="{B86F05A6-0A19-4CBE-8A10-FEE26AECD62A}" presName="sibTrans" presStyleCnt="0"/>
      <dgm:spPr/>
    </dgm:pt>
    <dgm:pt modelId="{A6225ACF-F837-47A2-8B4B-62B1E629EAC6}" type="pres">
      <dgm:prSet presAssocID="{564DD41A-AE5B-43AD-BA52-0B3ABA4E951E}" presName="node" presStyleLbl="node1" presStyleIdx="1" presStyleCnt="3" custScaleX="33155" custScaleY="33155" custLinFactNeighborX="862" custLinFactNeighborY="-4863">
        <dgm:presLayoutVars>
          <dgm:bulletEnabled val="1"/>
        </dgm:presLayoutVars>
      </dgm:prSet>
      <dgm:spPr/>
    </dgm:pt>
    <dgm:pt modelId="{E9A3B4FB-3345-43BC-8A30-CF5BFBF56CA7}" type="pres">
      <dgm:prSet presAssocID="{7FC529C3-8908-46C7-BBDA-D9AB86EE414F}" presName="sibTrans" presStyleCnt="0"/>
      <dgm:spPr/>
    </dgm:pt>
    <dgm:pt modelId="{E8188392-1653-4095-8358-56EBC8BDACD7}" type="pres">
      <dgm:prSet presAssocID="{A6AD6B15-96C1-4726-8A86-836948FDEAE5}" presName="node" presStyleLbl="node1" presStyleIdx="2" presStyleCnt="3" custScaleX="33155" custScaleY="33155" custLinFactNeighborX="-1807" custLinFactNeighborY="-7941">
        <dgm:presLayoutVars>
          <dgm:bulletEnabled val="1"/>
        </dgm:presLayoutVars>
      </dgm:prSet>
      <dgm:spPr/>
    </dgm:pt>
  </dgm:ptLst>
  <dgm:cxnLst>
    <dgm:cxn modelId="{C3674B31-BF97-40F1-A9A7-AF8A336D5B55}" srcId="{B3385BDC-E712-4629-9FEC-E8F470920B17}" destId="{A6AD6B15-96C1-4726-8A86-836948FDEAE5}" srcOrd="2" destOrd="0" parTransId="{F2D6A249-3FA2-4F49-8FB9-17CE1B82B112}" sibTransId="{5B0A5BAB-FDB0-4675-BD4B-DDEBE3396139}"/>
    <dgm:cxn modelId="{2070B239-034A-4CA4-9AC2-CFCDEF979F23}" srcId="{B3385BDC-E712-4629-9FEC-E8F470920B17}" destId="{A2CAF864-940E-4A12-95AF-67146561C8EF}" srcOrd="0" destOrd="0" parTransId="{4040B270-A92D-4E43-83A0-25110359EC5E}" sibTransId="{B86F05A6-0A19-4CBE-8A10-FEE26AECD62A}"/>
    <dgm:cxn modelId="{4606973C-67F2-47B7-9EA7-281EB96FAB6F}" type="presOf" srcId="{A6AD6B15-96C1-4726-8A86-836948FDEAE5}" destId="{E8188392-1653-4095-8358-56EBC8BDACD7}" srcOrd="0" destOrd="0" presId="urn:microsoft.com/office/officeart/2005/8/layout/default#1"/>
    <dgm:cxn modelId="{4FC62B3D-FDFA-4344-9D84-B7677F178799}" type="presOf" srcId="{B3385BDC-E712-4629-9FEC-E8F470920B17}" destId="{4C99586D-D719-47F5-9DAF-11D6B7394582}" srcOrd="0" destOrd="0" presId="urn:microsoft.com/office/officeart/2005/8/layout/default#1"/>
    <dgm:cxn modelId="{FE58E885-B57A-46AD-92AA-17C80E2D5E3B}" type="presOf" srcId="{A2CAF864-940E-4A12-95AF-67146561C8EF}" destId="{BFD1885F-374E-4D51-A3E6-49AE2F9C8FB5}" srcOrd="0" destOrd="0" presId="urn:microsoft.com/office/officeart/2005/8/layout/default#1"/>
    <dgm:cxn modelId="{2D6345AB-2A05-4C08-A8D3-8120F615AD2B}" type="presOf" srcId="{564DD41A-AE5B-43AD-BA52-0B3ABA4E951E}" destId="{A6225ACF-F837-47A2-8B4B-62B1E629EAC6}" srcOrd="0" destOrd="0" presId="urn:microsoft.com/office/officeart/2005/8/layout/default#1"/>
    <dgm:cxn modelId="{D2E069FC-8AE4-41C5-A04F-C7F4D4DE9DEC}" srcId="{B3385BDC-E712-4629-9FEC-E8F470920B17}" destId="{564DD41A-AE5B-43AD-BA52-0B3ABA4E951E}" srcOrd="1" destOrd="0" parTransId="{3B9982C6-05D0-4597-8997-B4562F0CC299}" sibTransId="{7FC529C3-8908-46C7-BBDA-D9AB86EE414F}"/>
    <dgm:cxn modelId="{B6D58E6A-362B-4EDB-B6CC-6C75018B7CB5}" type="presParOf" srcId="{4C99586D-D719-47F5-9DAF-11D6B7394582}" destId="{BFD1885F-374E-4D51-A3E6-49AE2F9C8FB5}" srcOrd="0" destOrd="0" presId="urn:microsoft.com/office/officeart/2005/8/layout/default#1"/>
    <dgm:cxn modelId="{845D9DD6-4E32-4B26-A8F9-639AB9C5F039}" type="presParOf" srcId="{4C99586D-D719-47F5-9DAF-11D6B7394582}" destId="{60B1C3A5-E590-4F28-B963-32907F4874A0}" srcOrd="1" destOrd="0" presId="urn:microsoft.com/office/officeart/2005/8/layout/default#1"/>
    <dgm:cxn modelId="{89E632F8-3F03-429B-80C0-1CA1DC519EB2}" type="presParOf" srcId="{4C99586D-D719-47F5-9DAF-11D6B7394582}" destId="{A6225ACF-F837-47A2-8B4B-62B1E629EAC6}" srcOrd="2" destOrd="0" presId="urn:microsoft.com/office/officeart/2005/8/layout/default#1"/>
    <dgm:cxn modelId="{39DC8FBA-81FC-49D9-A50D-D9EFD05BA462}" type="presParOf" srcId="{4C99586D-D719-47F5-9DAF-11D6B7394582}" destId="{E9A3B4FB-3345-43BC-8A30-CF5BFBF56CA7}" srcOrd="3" destOrd="0" presId="urn:microsoft.com/office/officeart/2005/8/layout/default#1"/>
    <dgm:cxn modelId="{191F0438-2D20-463B-957E-192210D29114}" type="presParOf" srcId="{4C99586D-D719-47F5-9DAF-11D6B7394582}" destId="{E8188392-1653-4095-8358-56EBC8BDACD7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0B7A7C-79EF-4EB3-B5DC-A05BE5639EF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D0484534-E02C-4536-8BDC-DE624AD12436}">
      <dgm:prSet phldrT="[Text]"/>
      <dgm:spPr>
        <a:solidFill>
          <a:srgbClr val="3B6E8F"/>
        </a:solidFill>
      </dgm:spPr>
      <dgm:t>
        <a:bodyPr/>
        <a:lstStyle/>
        <a:p>
          <a:r>
            <a:rPr lang="en-CA" dirty="0"/>
            <a:t>targets</a:t>
          </a:r>
        </a:p>
      </dgm:t>
    </dgm:pt>
    <dgm:pt modelId="{024BFF9D-5F45-450E-BE5E-3D13A8C2356D}" type="parTrans" cxnId="{93D8FE94-483E-40E0-ACF1-1BEFB883BFE5}">
      <dgm:prSet/>
      <dgm:spPr/>
      <dgm:t>
        <a:bodyPr/>
        <a:lstStyle/>
        <a:p>
          <a:endParaRPr lang="en-CA"/>
        </a:p>
      </dgm:t>
    </dgm:pt>
    <dgm:pt modelId="{26ACB188-4BE6-41D8-A787-47DAA05CA42D}" type="sibTrans" cxnId="{93D8FE94-483E-40E0-ACF1-1BEFB883BFE5}">
      <dgm:prSet/>
      <dgm:spPr/>
      <dgm:t>
        <a:bodyPr/>
        <a:lstStyle/>
        <a:p>
          <a:endParaRPr lang="en-CA"/>
        </a:p>
      </dgm:t>
    </dgm:pt>
    <dgm:pt modelId="{4AD96D28-B0D4-4A45-B6CB-69B3DB9A238B}">
      <dgm:prSet phldrT="[Text]"/>
      <dgm:spPr>
        <a:solidFill>
          <a:srgbClr val="EC881D"/>
        </a:solidFill>
      </dgm:spPr>
      <dgm:t>
        <a:bodyPr/>
        <a:lstStyle/>
        <a:p>
          <a:r>
            <a:rPr lang="en-CA" dirty="0"/>
            <a:t>public</a:t>
          </a:r>
        </a:p>
      </dgm:t>
    </dgm:pt>
    <dgm:pt modelId="{31A7D528-5B43-43D4-A8A2-6349939FB032}" type="parTrans" cxnId="{EBA74A34-4846-4852-AAD9-C47F4FF752F0}">
      <dgm:prSet/>
      <dgm:spPr>
        <a:solidFill>
          <a:srgbClr val="EC881D"/>
        </a:solidFill>
      </dgm:spPr>
      <dgm:t>
        <a:bodyPr/>
        <a:lstStyle/>
        <a:p>
          <a:endParaRPr lang="en-CA"/>
        </a:p>
      </dgm:t>
    </dgm:pt>
    <dgm:pt modelId="{429A9E99-3B23-44A4-B5B8-5CBBD408BEAA}" type="sibTrans" cxnId="{EBA74A34-4846-4852-AAD9-C47F4FF752F0}">
      <dgm:prSet/>
      <dgm:spPr/>
      <dgm:t>
        <a:bodyPr/>
        <a:lstStyle/>
        <a:p>
          <a:endParaRPr lang="en-CA"/>
        </a:p>
      </dgm:t>
    </dgm:pt>
    <dgm:pt modelId="{E132E3F1-30D2-457D-8A7D-ADD01D2262CB}">
      <dgm:prSet phldrT="[Text]"/>
      <dgm:spPr>
        <a:solidFill>
          <a:srgbClr val="5C8727"/>
        </a:solidFill>
      </dgm:spPr>
      <dgm:t>
        <a:bodyPr/>
        <a:lstStyle/>
        <a:p>
          <a:r>
            <a:rPr lang="en-CA" dirty="0"/>
            <a:t>managers</a:t>
          </a:r>
        </a:p>
      </dgm:t>
    </dgm:pt>
    <dgm:pt modelId="{C494E70E-7C91-4011-B260-63F7F0F44B01}" type="parTrans" cxnId="{B1F8955E-5A72-4C3F-BBE5-96C45C607248}">
      <dgm:prSet/>
      <dgm:spPr>
        <a:solidFill>
          <a:srgbClr val="5C8727"/>
        </a:solidFill>
      </dgm:spPr>
      <dgm:t>
        <a:bodyPr/>
        <a:lstStyle/>
        <a:p>
          <a:endParaRPr lang="en-CA"/>
        </a:p>
      </dgm:t>
    </dgm:pt>
    <dgm:pt modelId="{718FB69B-007F-40B3-BE4C-8A6F40903881}" type="sibTrans" cxnId="{B1F8955E-5A72-4C3F-BBE5-96C45C607248}">
      <dgm:prSet/>
      <dgm:spPr/>
      <dgm:t>
        <a:bodyPr/>
        <a:lstStyle/>
        <a:p>
          <a:endParaRPr lang="en-CA"/>
        </a:p>
      </dgm:t>
    </dgm:pt>
    <dgm:pt modelId="{D9432656-7A54-4FDE-A5EA-3E00DA50C739}">
      <dgm:prSet phldrT="[Text]"/>
      <dgm:spPr>
        <a:solidFill>
          <a:srgbClr val="B5121B"/>
        </a:solidFill>
      </dgm:spPr>
      <dgm:t>
        <a:bodyPr/>
        <a:lstStyle/>
        <a:p>
          <a:r>
            <a:rPr lang="en-CA" dirty="0"/>
            <a:t>coworkers</a:t>
          </a:r>
        </a:p>
      </dgm:t>
    </dgm:pt>
    <dgm:pt modelId="{F3A9323A-5594-442B-BE14-66F572A2D707}" type="parTrans" cxnId="{EACA507C-7F4D-48F6-809B-7AE2B34AC9AD}">
      <dgm:prSet/>
      <dgm:spPr>
        <a:solidFill>
          <a:srgbClr val="B5121B"/>
        </a:solidFill>
      </dgm:spPr>
      <dgm:t>
        <a:bodyPr/>
        <a:lstStyle/>
        <a:p>
          <a:endParaRPr lang="en-CA"/>
        </a:p>
      </dgm:t>
    </dgm:pt>
    <dgm:pt modelId="{65015937-DBC7-487D-8D37-B4D67A7B1404}" type="sibTrans" cxnId="{EACA507C-7F4D-48F6-809B-7AE2B34AC9AD}">
      <dgm:prSet/>
      <dgm:spPr/>
      <dgm:t>
        <a:bodyPr/>
        <a:lstStyle/>
        <a:p>
          <a:endParaRPr lang="en-CA"/>
        </a:p>
      </dgm:t>
    </dgm:pt>
    <dgm:pt modelId="{A8450D5E-49D9-4479-843B-B9D544E4200D}">
      <dgm:prSet/>
      <dgm:spPr>
        <a:solidFill>
          <a:srgbClr val="52247F"/>
        </a:solidFill>
      </dgm:spPr>
      <dgm:t>
        <a:bodyPr/>
        <a:lstStyle/>
        <a:p>
          <a:r>
            <a:rPr lang="en-CA" dirty="0"/>
            <a:t>council</a:t>
          </a:r>
        </a:p>
      </dgm:t>
    </dgm:pt>
    <dgm:pt modelId="{209142D4-C6F1-4FDC-9C8B-36F7D22A73B0}" type="parTrans" cxnId="{ED110D20-B25E-4BA7-B23E-8704D35806ED}">
      <dgm:prSet/>
      <dgm:spPr>
        <a:solidFill>
          <a:srgbClr val="52247F"/>
        </a:solidFill>
      </dgm:spPr>
      <dgm:t>
        <a:bodyPr/>
        <a:lstStyle/>
        <a:p>
          <a:endParaRPr lang="en-CA"/>
        </a:p>
      </dgm:t>
    </dgm:pt>
    <dgm:pt modelId="{55855E98-E22A-4E83-8EE6-5B03B12BF306}" type="sibTrans" cxnId="{ED110D20-B25E-4BA7-B23E-8704D35806ED}">
      <dgm:prSet/>
      <dgm:spPr/>
      <dgm:t>
        <a:bodyPr/>
        <a:lstStyle/>
        <a:p>
          <a:endParaRPr lang="en-CA"/>
        </a:p>
      </dgm:t>
    </dgm:pt>
    <dgm:pt modelId="{A0E7C2DB-EA97-4BE1-929C-E45ABC62528B}" type="pres">
      <dgm:prSet presAssocID="{730B7A7C-79EF-4EB3-B5DC-A05BE5639EF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81D8B4-49E0-4FCF-928D-BA7C904AF845}" type="pres">
      <dgm:prSet presAssocID="{D0484534-E02C-4536-8BDC-DE624AD12436}" presName="centerShape" presStyleLbl="node0" presStyleIdx="0" presStyleCnt="1"/>
      <dgm:spPr/>
    </dgm:pt>
    <dgm:pt modelId="{124D6549-E30C-444A-B6AC-D4FC7C01139C}" type="pres">
      <dgm:prSet presAssocID="{31A7D528-5B43-43D4-A8A2-6349939FB032}" presName="parTrans" presStyleLbl="bgSibTrans2D1" presStyleIdx="0" presStyleCnt="4"/>
      <dgm:spPr/>
    </dgm:pt>
    <dgm:pt modelId="{46BB8D1F-2811-414B-AC19-DF2C9F47CAD4}" type="pres">
      <dgm:prSet presAssocID="{4AD96D28-B0D4-4A45-B6CB-69B3DB9A238B}" presName="node" presStyleLbl="node1" presStyleIdx="0" presStyleCnt="4">
        <dgm:presLayoutVars>
          <dgm:bulletEnabled val="1"/>
        </dgm:presLayoutVars>
      </dgm:prSet>
      <dgm:spPr/>
    </dgm:pt>
    <dgm:pt modelId="{9B23087C-4132-4F69-8517-DC66F2F61817}" type="pres">
      <dgm:prSet presAssocID="{C494E70E-7C91-4011-B260-63F7F0F44B01}" presName="parTrans" presStyleLbl="bgSibTrans2D1" presStyleIdx="1" presStyleCnt="4"/>
      <dgm:spPr/>
    </dgm:pt>
    <dgm:pt modelId="{BE448843-A289-4964-BAE2-DC02BF83C718}" type="pres">
      <dgm:prSet presAssocID="{E132E3F1-30D2-457D-8A7D-ADD01D2262CB}" presName="node" presStyleLbl="node1" presStyleIdx="1" presStyleCnt="4">
        <dgm:presLayoutVars>
          <dgm:bulletEnabled val="1"/>
        </dgm:presLayoutVars>
      </dgm:prSet>
      <dgm:spPr/>
    </dgm:pt>
    <dgm:pt modelId="{BE1D521C-73B7-4297-AD9C-432846A00A62}" type="pres">
      <dgm:prSet presAssocID="{F3A9323A-5594-442B-BE14-66F572A2D707}" presName="parTrans" presStyleLbl="bgSibTrans2D1" presStyleIdx="2" presStyleCnt="4"/>
      <dgm:spPr/>
    </dgm:pt>
    <dgm:pt modelId="{8948F117-C84B-49D9-8AC7-712021BEF7D2}" type="pres">
      <dgm:prSet presAssocID="{D9432656-7A54-4FDE-A5EA-3E00DA50C739}" presName="node" presStyleLbl="node1" presStyleIdx="2" presStyleCnt="4">
        <dgm:presLayoutVars>
          <dgm:bulletEnabled val="1"/>
        </dgm:presLayoutVars>
      </dgm:prSet>
      <dgm:spPr/>
    </dgm:pt>
    <dgm:pt modelId="{7E5C5534-2D76-40DF-A4D7-35541F25DCDC}" type="pres">
      <dgm:prSet presAssocID="{209142D4-C6F1-4FDC-9C8B-36F7D22A73B0}" presName="parTrans" presStyleLbl="bgSibTrans2D1" presStyleIdx="3" presStyleCnt="4"/>
      <dgm:spPr/>
    </dgm:pt>
    <dgm:pt modelId="{AEBA8C24-FC2F-43C5-A89F-2FC29C41A6B1}" type="pres">
      <dgm:prSet presAssocID="{A8450D5E-49D9-4479-843B-B9D544E4200D}" presName="node" presStyleLbl="node1" presStyleIdx="3" presStyleCnt="4">
        <dgm:presLayoutVars>
          <dgm:bulletEnabled val="1"/>
        </dgm:presLayoutVars>
      </dgm:prSet>
      <dgm:spPr/>
    </dgm:pt>
  </dgm:ptLst>
  <dgm:cxnLst>
    <dgm:cxn modelId="{803BDD06-1CDC-413F-AD16-A9041522561B}" type="presOf" srcId="{4AD96D28-B0D4-4A45-B6CB-69B3DB9A238B}" destId="{46BB8D1F-2811-414B-AC19-DF2C9F47CAD4}" srcOrd="0" destOrd="0" presId="urn:microsoft.com/office/officeart/2005/8/layout/radial4"/>
    <dgm:cxn modelId="{80603009-F61E-447E-BAB6-AC661C7D68CD}" type="presOf" srcId="{209142D4-C6F1-4FDC-9C8B-36F7D22A73B0}" destId="{7E5C5534-2D76-40DF-A4D7-35541F25DCDC}" srcOrd="0" destOrd="0" presId="urn:microsoft.com/office/officeart/2005/8/layout/radial4"/>
    <dgm:cxn modelId="{ED110D20-B25E-4BA7-B23E-8704D35806ED}" srcId="{D0484534-E02C-4536-8BDC-DE624AD12436}" destId="{A8450D5E-49D9-4479-843B-B9D544E4200D}" srcOrd="3" destOrd="0" parTransId="{209142D4-C6F1-4FDC-9C8B-36F7D22A73B0}" sibTransId="{55855E98-E22A-4E83-8EE6-5B03B12BF306}"/>
    <dgm:cxn modelId="{EBA74A34-4846-4852-AAD9-C47F4FF752F0}" srcId="{D0484534-E02C-4536-8BDC-DE624AD12436}" destId="{4AD96D28-B0D4-4A45-B6CB-69B3DB9A238B}" srcOrd="0" destOrd="0" parTransId="{31A7D528-5B43-43D4-A8A2-6349939FB032}" sibTransId="{429A9E99-3B23-44A4-B5B8-5CBBD408BEAA}"/>
    <dgm:cxn modelId="{60BC243F-03FE-4F59-A207-0BD4DB8B709D}" type="presOf" srcId="{730B7A7C-79EF-4EB3-B5DC-A05BE5639EFC}" destId="{A0E7C2DB-EA97-4BE1-929C-E45ABC62528B}" srcOrd="0" destOrd="0" presId="urn:microsoft.com/office/officeart/2005/8/layout/radial4"/>
    <dgm:cxn modelId="{B1F8955E-5A72-4C3F-BBE5-96C45C607248}" srcId="{D0484534-E02C-4536-8BDC-DE624AD12436}" destId="{E132E3F1-30D2-457D-8A7D-ADD01D2262CB}" srcOrd="1" destOrd="0" parTransId="{C494E70E-7C91-4011-B260-63F7F0F44B01}" sibTransId="{718FB69B-007F-40B3-BE4C-8A6F40903881}"/>
    <dgm:cxn modelId="{EACA507C-7F4D-48F6-809B-7AE2B34AC9AD}" srcId="{D0484534-E02C-4536-8BDC-DE624AD12436}" destId="{D9432656-7A54-4FDE-A5EA-3E00DA50C739}" srcOrd="2" destOrd="0" parTransId="{F3A9323A-5594-442B-BE14-66F572A2D707}" sibTransId="{65015937-DBC7-487D-8D37-B4D67A7B1404}"/>
    <dgm:cxn modelId="{7E817E94-E582-4BF2-BACD-6CD6BBE8BF37}" type="presOf" srcId="{31A7D528-5B43-43D4-A8A2-6349939FB032}" destId="{124D6549-E30C-444A-B6AC-D4FC7C01139C}" srcOrd="0" destOrd="0" presId="urn:microsoft.com/office/officeart/2005/8/layout/radial4"/>
    <dgm:cxn modelId="{93D8FE94-483E-40E0-ACF1-1BEFB883BFE5}" srcId="{730B7A7C-79EF-4EB3-B5DC-A05BE5639EFC}" destId="{D0484534-E02C-4536-8BDC-DE624AD12436}" srcOrd="0" destOrd="0" parTransId="{024BFF9D-5F45-450E-BE5E-3D13A8C2356D}" sibTransId="{26ACB188-4BE6-41D8-A787-47DAA05CA42D}"/>
    <dgm:cxn modelId="{E1CB1FBF-31C4-4494-AD65-7DA9A738A26E}" type="presOf" srcId="{F3A9323A-5594-442B-BE14-66F572A2D707}" destId="{BE1D521C-73B7-4297-AD9C-432846A00A62}" srcOrd="0" destOrd="0" presId="urn:microsoft.com/office/officeart/2005/8/layout/radial4"/>
    <dgm:cxn modelId="{993E53DD-CED1-4DD6-918C-8CF31115C36C}" type="presOf" srcId="{E132E3F1-30D2-457D-8A7D-ADD01D2262CB}" destId="{BE448843-A289-4964-BAE2-DC02BF83C718}" srcOrd="0" destOrd="0" presId="urn:microsoft.com/office/officeart/2005/8/layout/radial4"/>
    <dgm:cxn modelId="{4F4AA8E0-E67F-41CD-B185-51F3A53F5F0B}" type="presOf" srcId="{D0484534-E02C-4536-8BDC-DE624AD12436}" destId="{9E81D8B4-49E0-4FCF-928D-BA7C904AF845}" srcOrd="0" destOrd="0" presId="urn:microsoft.com/office/officeart/2005/8/layout/radial4"/>
    <dgm:cxn modelId="{8146A8E6-4BB1-45DF-91F6-FF656D997414}" type="presOf" srcId="{A8450D5E-49D9-4479-843B-B9D544E4200D}" destId="{AEBA8C24-FC2F-43C5-A89F-2FC29C41A6B1}" srcOrd="0" destOrd="0" presId="urn:microsoft.com/office/officeart/2005/8/layout/radial4"/>
    <dgm:cxn modelId="{C802C5ED-77D3-4840-BE5C-4372DF2D51E0}" type="presOf" srcId="{C494E70E-7C91-4011-B260-63F7F0F44B01}" destId="{9B23087C-4132-4F69-8517-DC66F2F61817}" srcOrd="0" destOrd="0" presId="urn:microsoft.com/office/officeart/2005/8/layout/radial4"/>
    <dgm:cxn modelId="{1DC6B1EF-07ED-4D19-8970-C1B9674F8F88}" type="presOf" srcId="{D9432656-7A54-4FDE-A5EA-3E00DA50C739}" destId="{8948F117-C84B-49D9-8AC7-712021BEF7D2}" srcOrd="0" destOrd="0" presId="urn:microsoft.com/office/officeart/2005/8/layout/radial4"/>
    <dgm:cxn modelId="{7EFEDFB2-AF36-4FD1-9B64-ABA7DFBEF040}" type="presParOf" srcId="{A0E7C2DB-EA97-4BE1-929C-E45ABC62528B}" destId="{9E81D8B4-49E0-4FCF-928D-BA7C904AF845}" srcOrd="0" destOrd="0" presId="urn:microsoft.com/office/officeart/2005/8/layout/radial4"/>
    <dgm:cxn modelId="{2EAFE1C1-AFBF-497B-AC5B-DA17B3D60EDB}" type="presParOf" srcId="{A0E7C2DB-EA97-4BE1-929C-E45ABC62528B}" destId="{124D6549-E30C-444A-B6AC-D4FC7C01139C}" srcOrd="1" destOrd="0" presId="urn:microsoft.com/office/officeart/2005/8/layout/radial4"/>
    <dgm:cxn modelId="{CF47785C-7553-4F28-93AD-54FA530CD701}" type="presParOf" srcId="{A0E7C2DB-EA97-4BE1-929C-E45ABC62528B}" destId="{46BB8D1F-2811-414B-AC19-DF2C9F47CAD4}" srcOrd="2" destOrd="0" presId="urn:microsoft.com/office/officeart/2005/8/layout/radial4"/>
    <dgm:cxn modelId="{B2C0D3FC-F496-451E-BB8E-219F28AA1981}" type="presParOf" srcId="{A0E7C2DB-EA97-4BE1-929C-E45ABC62528B}" destId="{9B23087C-4132-4F69-8517-DC66F2F61817}" srcOrd="3" destOrd="0" presId="urn:microsoft.com/office/officeart/2005/8/layout/radial4"/>
    <dgm:cxn modelId="{C2C77BC1-30DA-46F1-A8C6-10012D15C586}" type="presParOf" srcId="{A0E7C2DB-EA97-4BE1-929C-E45ABC62528B}" destId="{BE448843-A289-4964-BAE2-DC02BF83C718}" srcOrd="4" destOrd="0" presId="urn:microsoft.com/office/officeart/2005/8/layout/radial4"/>
    <dgm:cxn modelId="{0CC3AE15-E539-4049-8706-3A396ACFD2AD}" type="presParOf" srcId="{A0E7C2DB-EA97-4BE1-929C-E45ABC62528B}" destId="{BE1D521C-73B7-4297-AD9C-432846A00A62}" srcOrd="5" destOrd="0" presId="urn:microsoft.com/office/officeart/2005/8/layout/radial4"/>
    <dgm:cxn modelId="{1D83FE69-7FDE-4477-8BF7-73D133FF20E2}" type="presParOf" srcId="{A0E7C2DB-EA97-4BE1-929C-E45ABC62528B}" destId="{8948F117-C84B-49D9-8AC7-712021BEF7D2}" srcOrd="6" destOrd="0" presId="urn:microsoft.com/office/officeart/2005/8/layout/radial4"/>
    <dgm:cxn modelId="{A3258CD7-B115-4FE5-8009-A65180347766}" type="presParOf" srcId="{A0E7C2DB-EA97-4BE1-929C-E45ABC62528B}" destId="{7E5C5534-2D76-40DF-A4D7-35541F25DCDC}" srcOrd="7" destOrd="0" presId="urn:microsoft.com/office/officeart/2005/8/layout/radial4"/>
    <dgm:cxn modelId="{B0F1B527-E7D2-4207-917F-5747C83DC321}" type="presParOf" srcId="{A0E7C2DB-EA97-4BE1-929C-E45ABC62528B}" destId="{AEBA8C24-FC2F-43C5-A89F-2FC29C41A6B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3E240-84DC-41AF-8CC1-4FC0589348CD}">
      <dsp:nvSpPr>
        <dsp:cNvPr id="0" name=""/>
        <dsp:cNvSpPr/>
      </dsp:nvSpPr>
      <dsp:spPr>
        <a:xfrm>
          <a:off x="2178113" y="2635345"/>
          <a:ext cx="1894704" cy="1136822"/>
        </a:xfrm>
        <a:prstGeom prst="rect">
          <a:avLst/>
        </a:prstGeom>
        <a:solidFill>
          <a:srgbClr val="5224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Psychosocial Support</a:t>
          </a:r>
        </a:p>
      </dsp:txBody>
      <dsp:txXfrm>
        <a:off x="2178113" y="2635345"/>
        <a:ext cx="1894704" cy="1136822"/>
      </dsp:txXfrm>
    </dsp:sp>
    <dsp:sp modelId="{BFD1885F-374E-4D51-A3E6-49AE2F9C8FB5}">
      <dsp:nvSpPr>
        <dsp:cNvPr id="0" name=""/>
        <dsp:cNvSpPr/>
      </dsp:nvSpPr>
      <dsp:spPr>
        <a:xfrm>
          <a:off x="80107" y="6169"/>
          <a:ext cx="1894704" cy="1136822"/>
        </a:xfrm>
        <a:prstGeom prst="rect">
          <a:avLst/>
        </a:prstGeom>
        <a:solidFill>
          <a:srgbClr val="EC88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Organizational Culture	</a:t>
          </a:r>
        </a:p>
      </dsp:txBody>
      <dsp:txXfrm>
        <a:off x="80107" y="6169"/>
        <a:ext cx="1894704" cy="1136822"/>
      </dsp:txXfrm>
    </dsp:sp>
    <dsp:sp modelId="{85DCEAB6-31DD-4ABB-9235-03990B904070}">
      <dsp:nvSpPr>
        <dsp:cNvPr id="0" name=""/>
        <dsp:cNvSpPr/>
      </dsp:nvSpPr>
      <dsp:spPr>
        <a:xfrm>
          <a:off x="4249291" y="1474"/>
          <a:ext cx="1894704" cy="1136822"/>
        </a:xfrm>
        <a:prstGeom prst="rect">
          <a:avLst/>
        </a:prstGeom>
        <a:solidFill>
          <a:srgbClr val="EC88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Clear Leadership and Expectations</a:t>
          </a:r>
        </a:p>
      </dsp:txBody>
      <dsp:txXfrm>
        <a:off x="4249291" y="1474"/>
        <a:ext cx="1894704" cy="1136822"/>
      </dsp:txXfrm>
    </dsp:sp>
    <dsp:sp modelId="{66477CC5-DE82-4827-AC15-7C9B6DA4163D}">
      <dsp:nvSpPr>
        <dsp:cNvPr id="0" name=""/>
        <dsp:cNvSpPr/>
      </dsp:nvSpPr>
      <dsp:spPr>
        <a:xfrm>
          <a:off x="6333467" y="1474"/>
          <a:ext cx="1894704" cy="1136822"/>
        </a:xfrm>
        <a:prstGeom prst="rect">
          <a:avLst/>
        </a:prstGeom>
        <a:solidFill>
          <a:srgbClr val="5224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Civility and Respect</a:t>
          </a:r>
        </a:p>
      </dsp:txBody>
      <dsp:txXfrm>
        <a:off x="6333467" y="1474"/>
        <a:ext cx="1894704" cy="1136822"/>
      </dsp:txXfrm>
    </dsp:sp>
    <dsp:sp modelId="{81E1651D-9AD6-47AA-98AC-59E4D306C27C}">
      <dsp:nvSpPr>
        <dsp:cNvPr id="0" name=""/>
        <dsp:cNvSpPr/>
      </dsp:nvSpPr>
      <dsp:spPr>
        <a:xfrm>
          <a:off x="80940" y="1327768"/>
          <a:ext cx="1894704" cy="1136822"/>
        </a:xfrm>
        <a:prstGeom prst="rect">
          <a:avLst/>
        </a:prstGeom>
        <a:solidFill>
          <a:srgbClr val="5224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Psychosocial Competencies and Requirements	</a:t>
          </a:r>
        </a:p>
      </dsp:txBody>
      <dsp:txXfrm>
        <a:off x="80940" y="1327768"/>
        <a:ext cx="1894704" cy="1136822"/>
      </dsp:txXfrm>
    </dsp:sp>
    <dsp:sp modelId="{F8F96A20-3178-4EDB-8C71-F46227FD4DCD}">
      <dsp:nvSpPr>
        <dsp:cNvPr id="0" name=""/>
        <dsp:cNvSpPr/>
      </dsp:nvSpPr>
      <dsp:spPr>
        <a:xfrm>
          <a:off x="80107" y="2633875"/>
          <a:ext cx="1894704" cy="1136822"/>
        </a:xfrm>
        <a:prstGeom prst="rect">
          <a:avLst/>
        </a:prstGeom>
        <a:solidFill>
          <a:srgbClr val="5B87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Growth and Development</a:t>
          </a:r>
        </a:p>
      </dsp:txBody>
      <dsp:txXfrm>
        <a:off x="80107" y="2633875"/>
        <a:ext cx="1894704" cy="1136822"/>
      </dsp:txXfrm>
    </dsp:sp>
    <dsp:sp modelId="{8989D144-75F8-437C-B648-054AB019F7ED}">
      <dsp:nvSpPr>
        <dsp:cNvPr id="0" name=""/>
        <dsp:cNvSpPr/>
      </dsp:nvSpPr>
      <dsp:spPr>
        <a:xfrm>
          <a:off x="4249291" y="1327768"/>
          <a:ext cx="1894704" cy="1136822"/>
        </a:xfrm>
        <a:prstGeom prst="rect">
          <a:avLst/>
        </a:prstGeom>
        <a:solidFill>
          <a:srgbClr val="5B87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Recognition and Reward	</a:t>
          </a:r>
        </a:p>
      </dsp:txBody>
      <dsp:txXfrm>
        <a:off x="4249291" y="1327768"/>
        <a:ext cx="1894704" cy="1136822"/>
      </dsp:txXfrm>
    </dsp:sp>
    <dsp:sp modelId="{9B0A2531-C404-43FB-A401-D1D688A4E1DF}">
      <dsp:nvSpPr>
        <dsp:cNvPr id="0" name=""/>
        <dsp:cNvSpPr/>
      </dsp:nvSpPr>
      <dsp:spPr>
        <a:xfrm>
          <a:off x="2168981" y="0"/>
          <a:ext cx="1894704" cy="1136822"/>
        </a:xfrm>
        <a:prstGeom prst="rect">
          <a:avLst/>
        </a:prstGeom>
        <a:solidFill>
          <a:srgbClr val="5C87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Involvement and Influence</a:t>
          </a:r>
        </a:p>
      </dsp:txBody>
      <dsp:txXfrm>
        <a:off x="2168981" y="0"/>
        <a:ext cx="1894704" cy="1136822"/>
      </dsp:txXfrm>
    </dsp:sp>
    <dsp:sp modelId="{805C5DE3-71D1-44AC-998B-C14D872539A9}">
      <dsp:nvSpPr>
        <dsp:cNvPr id="0" name=""/>
        <dsp:cNvSpPr/>
      </dsp:nvSpPr>
      <dsp:spPr>
        <a:xfrm>
          <a:off x="3207204" y="3887207"/>
          <a:ext cx="1894704" cy="1136822"/>
        </a:xfrm>
        <a:prstGeom prst="rect">
          <a:avLst/>
        </a:prstGeom>
        <a:solidFill>
          <a:srgbClr val="5C87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Workload Management</a:t>
          </a:r>
        </a:p>
      </dsp:txBody>
      <dsp:txXfrm>
        <a:off x="3207204" y="3887207"/>
        <a:ext cx="1894704" cy="1136822"/>
      </dsp:txXfrm>
    </dsp:sp>
    <dsp:sp modelId="{8CB23020-8A71-4C71-BBAC-3FFD9C5D3F2E}">
      <dsp:nvSpPr>
        <dsp:cNvPr id="0" name=""/>
        <dsp:cNvSpPr/>
      </dsp:nvSpPr>
      <dsp:spPr>
        <a:xfrm>
          <a:off x="2165116" y="1361971"/>
          <a:ext cx="1894704" cy="1136822"/>
        </a:xfrm>
        <a:prstGeom prst="rect">
          <a:avLst/>
        </a:prstGeom>
        <a:solidFill>
          <a:srgbClr val="EC88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Engagement</a:t>
          </a:r>
        </a:p>
      </dsp:txBody>
      <dsp:txXfrm>
        <a:off x="2165116" y="1361971"/>
        <a:ext cx="1894704" cy="1136822"/>
      </dsp:txXfrm>
    </dsp:sp>
    <dsp:sp modelId="{08C394D9-ADFF-4E2C-9269-B918D450CA7E}">
      <dsp:nvSpPr>
        <dsp:cNvPr id="0" name=""/>
        <dsp:cNvSpPr/>
      </dsp:nvSpPr>
      <dsp:spPr>
        <a:xfrm>
          <a:off x="6334319" y="2683880"/>
          <a:ext cx="1894704" cy="1136822"/>
        </a:xfrm>
        <a:prstGeom prst="rect">
          <a:avLst/>
        </a:prstGeom>
        <a:solidFill>
          <a:srgbClr val="5B872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Balance</a:t>
          </a:r>
        </a:p>
      </dsp:txBody>
      <dsp:txXfrm>
        <a:off x="6334319" y="2683880"/>
        <a:ext cx="1894704" cy="1136822"/>
      </dsp:txXfrm>
    </dsp:sp>
    <dsp:sp modelId="{A6225ACF-F837-47A2-8B4B-62B1E629EAC6}">
      <dsp:nvSpPr>
        <dsp:cNvPr id="0" name=""/>
        <dsp:cNvSpPr/>
      </dsp:nvSpPr>
      <dsp:spPr>
        <a:xfrm>
          <a:off x="4286011" y="2663997"/>
          <a:ext cx="1894704" cy="1136822"/>
        </a:xfrm>
        <a:prstGeom prst="rect">
          <a:avLst/>
        </a:prstGeom>
        <a:solidFill>
          <a:srgbClr val="EC88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Psychological Protection</a:t>
          </a:r>
        </a:p>
      </dsp:txBody>
      <dsp:txXfrm>
        <a:off x="4286011" y="2663997"/>
        <a:ext cx="1894704" cy="1136822"/>
      </dsp:txXfrm>
    </dsp:sp>
    <dsp:sp modelId="{E8188392-1653-4095-8358-56EBC8BDACD7}">
      <dsp:nvSpPr>
        <dsp:cNvPr id="0" name=""/>
        <dsp:cNvSpPr/>
      </dsp:nvSpPr>
      <dsp:spPr>
        <a:xfrm>
          <a:off x="6334319" y="1356420"/>
          <a:ext cx="1894704" cy="1136822"/>
        </a:xfrm>
        <a:prstGeom prst="rect">
          <a:avLst/>
        </a:prstGeom>
        <a:solidFill>
          <a:srgbClr val="EC88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Protection of Physical Safety</a:t>
          </a:r>
        </a:p>
      </dsp:txBody>
      <dsp:txXfrm>
        <a:off x="6334319" y="1356420"/>
        <a:ext cx="1894704" cy="1136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1885F-374E-4D51-A3E6-49AE2F9C8FB5}">
      <dsp:nvSpPr>
        <dsp:cNvPr id="0" name=""/>
        <dsp:cNvSpPr/>
      </dsp:nvSpPr>
      <dsp:spPr>
        <a:xfrm>
          <a:off x="213648" y="145482"/>
          <a:ext cx="2596597" cy="1557958"/>
        </a:xfrm>
        <a:prstGeom prst="rect">
          <a:avLst/>
        </a:prstGeom>
        <a:solidFill>
          <a:srgbClr val="EC88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Organizational culture	</a:t>
          </a:r>
        </a:p>
      </dsp:txBody>
      <dsp:txXfrm>
        <a:off x="213648" y="145482"/>
        <a:ext cx="2596597" cy="1557958"/>
      </dsp:txXfrm>
    </dsp:sp>
    <dsp:sp modelId="{85DCEAB6-31DD-4ABB-9235-03990B904070}">
      <dsp:nvSpPr>
        <dsp:cNvPr id="0" name=""/>
        <dsp:cNvSpPr/>
      </dsp:nvSpPr>
      <dsp:spPr>
        <a:xfrm>
          <a:off x="213648" y="3466068"/>
          <a:ext cx="2596597" cy="1557958"/>
        </a:xfrm>
        <a:prstGeom prst="rect">
          <a:avLst/>
        </a:prstGeom>
        <a:solidFill>
          <a:srgbClr val="EC88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Clear leadership and expectations</a:t>
          </a:r>
        </a:p>
      </dsp:txBody>
      <dsp:txXfrm>
        <a:off x="213648" y="3466068"/>
        <a:ext cx="2596597" cy="1557958"/>
      </dsp:txXfrm>
    </dsp:sp>
    <dsp:sp modelId="{8CB23020-8A71-4C71-BBAC-3FFD9C5D3F2E}">
      <dsp:nvSpPr>
        <dsp:cNvPr id="0" name=""/>
        <dsp:cNvSpPr/>
      </dsp:nvSpPr>
      <dsp:spPr>
        <a:xfrm>
          <a:off x="2856257" y="1777615"/>
          <a:ext cx="2596597" cy="1557958"/>
        </a:xfrm>
        <a:prstGeom prst="rect">
          <a:avLst/>
        </a:prstGeom>
        <a:solidFill>
          <a:srgbClr val="EC88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Engagement</a:t>
          </a:r>
        </a:p>
      </dsp:txBody>
      <dsp:txXfrm>
        <a:off x="2856257" y="1777615"/>
        <a:ext cx="2596597" cy="1557958"/>
      </dsp:txXfrm>
    </dsp:sp>
    <dsp:sp modelId="{A6225ACF-F837-47A2-8B4B-62B1E629EAC6}">
      <dsp:nvSpPr>
        <dsp:cNvPr id="0" name=""/>
        <dsp:cNvSpPr/>
      </dsp:nvSpPr>
      <dsp:spPr>
        <a:xfrm>
          <a:off x="5503748" y="225836"/>
          <a:ext cx="2596597" cy="1557958"/>
        </a:xfrm>
        <a:prstGeom prst="rect">
          <a:avLst/>
        </a:prstGeom>
        <a:solidFill>
          <a:srgbClr val="EC88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Psychological protection</a:t>
          </a:r>
        </a:p>
      </dsp:txBody>
      <dsp:txXfrm>
        <a:off x="5503748" y="225836"/>
        <a:ext cx="2596597" cy="1557958"/>
      </dsp:txXfrm>
    </dsp:sp>
    <dsp:sp modelId="{E8188392-1653-4095-8358-56EBC8BDACD7}">
      <dsp:nvSpPr>
        <dsp:cNvPr id="0" name=""/>
        <dsp:cNvSpPr/>
      </dsp:nvSpPr>
      <dsp:spPr>
        <a:xfrm>
          <a:off x="5503748" y="3466063"/>
          <a:ext cx="2596597" cy="1557958"/>
        </a:xfrm>
        <a:prstGeom prst="rect">
          <a:avLst/>
        </a:prstGeom>
        <a:solidFill>
          <a:srgbClr val="EC88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Protection of physical safety</a:t>
          </a:r>
        </a:p>
      </dsp:txBody>
      <dsp:txXfrm>
        <a:off x="5503748" y="3466063"/>
        <a:ext cx="2596597" cy="1557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1885F-374E-4D51-A3E6-49AE2F9C8FB5}">
      <dsp:nvSpPr>
        <dsp:cNvPr id="0" name=""/>
        <dsp:cNvSpPr/>
      </dsp:nvSpPr>
      <dsp:spPr>
        <a:xfrm>
          <a:off x="213648" y="145482"/>
          <a:ext cx="2596597" cy="1557958"/>
        </a:xfrm>
        <a:prstGeom prst="rect">
          <a:avLst/>
        </a:prstGeom>
        <a:solidFill>
          <a:srgbClr val="5B87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Growth and Development</a:t>
          </a:r>
        </a:p>
      </dsp:txBody>
      <dsp:txXfrm>
        <a:off x="213648" y="145482"/>
        <a:ext cx="2596597" cy="1557958"/>
      </dsp:txXfrm>
    </dsp:sp>
    <dsp:sp modelId="{85DCEAB6-31DD-4ABB-9235-03990B904070}">
      <dsp:nvSpPr>
        <dsp:cNvPr id="0" name=""/>
        <dsp:cNvSpPr/>
      </dsp:nvSpPr>
      <dsp:spPr>
        <a:xfrm>
          <a:off x="213648" y="3466068"/>
          <a:ext cx="2596597" cy="1557958"/>
        </a:xfrm>
        <a:prstGeom prst="rect">
          <a:avLst/>
        </a:prstGeom>
        <a:solidFill>
          <a:srgbClr val="5B87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Workload</a:t>
          </a:r>
          <a:br>
            <a:rPr lang="en-US" sz="3300" kern="1200" dirty="0"/>
          </a:br>
          <a:r>
            <a:rPr lang="en-US" sz="3300" kern="1200" dirty="0"/>
            <a:t>Management</a:t>
          </a:r>
        </a:p>
      </dsp:txBody>
      <dsp:txXfrm>
        <a:off x="213648" y="3466068"/>
        <a:ext cx="2596597" cy="1557958"/>
      </dsp:txXfrm>
    </dsp:sp>
    <dsp:sp modelId="{8CB23020-8A71-4C71-BBAC-3FFD9C5D3F2E}">
      <dsp:nvSpPr>
        <dsp:cNvPr id="0" name=""/>
        <dsp:cNvSpPr/>
      </dsp:nvSpPr>
      <dsp:spPr>
        <a:xfrm>
          <a:off x="2856257" y="1777615"/>
          <a:ext cx="2596597" cy="1557958"/>
        </a:xfrm>
        <a:prstGeom prst="rect">
          <a:avLst/>
        </a:prstGeom>
        <a:solidFill>
          <a:srgbClr val="5B87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Balance</a:t>
          </a:r>
        </a:p>
      </dsp:txBody>
      <dsp:txXfrm>
        <a:off x="2856257" y="1777615"/>
        <a:ext cx="2596597" cy="1557958"/>
      </dsp:txXfrm>
    </dsp:sp>
    <dsp:sp modelId="{A6225ACF-F837-47A2-8B4B-62B1E629EAC6}">
      <dsp:nvSpPr>
        <dsp:cNvPr id="0" name=""/>
        <dsp:cNvSpPr/>
      </dsp:nvSpPr>
      <dsp:spPr>
        <a:xfrm>
          <a:off x="5503748" y="225836"/>
          <a:ext cx="2596597" cy="1557958"/>
        </a:xfrm>
        <a:prstGeom prst="rect">
          <a:avLst/>
        </a:prstGeom>
        <a:solidFill>
          <a:srgbClr val="5B87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Recognition and Reward</a:t>
          </a:r>
        </a:p>
      </dsp:txBody>
      <dsp:txXfrm>
        <a:off x="5503748" y="225836"/>
        <a:ext cx="2596597" cy="1557958"/>
      </dsp:txXfrm>
    </dsp:sp>
    <dsp:sp modelId="{E8188392-1653-4095-8358-56EBC8BDACD7}">
      <dsp:nvSpPr>
        <dsp:cNvPr id="0" name=""/>
        <dsp:cNvSpPr/>
      </dsp:nvSpPr>
      <dsp:spPr>
        <a:xfrm>
          <a:off x="5503748" y="3466063"/>
          <a:ext cx="2596597" cy="1557958"/>
        </a:xfrm>
        <a:prstGeom prst="rect">
          <a:avLst/>
        </a:prstGeom>
        <a:solidFill>
          <a:srgbClr val="5B87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Involvement </a:t>
          </a:r>
          <a:br>
            <a:rPr lang="en-US" sz="3300" kern="1200" dirty="0"/>
          </a:br>
          <a:r>
            <a:rPr lang="en-US" sz="3300" kern="1200" dirty="0"/>
            <a:t>and Influence</a:t>
          </a:r>
        </a:p>
      </dsp:txBody>
      <dsp:txXfrm>
        <a:off x="5503748" y="3466063"/>
        <a:ext cx="2596597" cy="1557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1885F-374E-4D51-A3E6-49AE2F9C8FB5}">
      <dsp:nvSpPr>
        <dsp:cNvPr id="0" name=""/>
        <dsp:cNvSpPr/>
      </dsp:nvSpPr>
      <dsp:spPr>
        <a:xfrm>
          <a:off x="475281" y="228603"/>
          <a:ext cx="2754886" cy="1652931"/>
        </a:xfrm>
        <a:prstGeom prst="rect">
          <a:avLst/>
        </a:prstGeom>
        <a:solidFill>
          <a:srgbClr val="5224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Civility and</a:t>
          </a:r>
          <a:br>
            <a:rPr lang="en-US" sz="2700" kern="1200" dirty="0"/>
          </a:br>
          <a:r>
            <a:rPr lang="en-US" sz="2700" kern="1200" dirty="0"/>
            <a:t>Respect</a:t>
          </a:r>
        </a:p>
      </dsp:txBody>
      <dsp:txXfrm>
        <a:off x="475281" y="228603"/>
        <a:ext cx="2754886" cy="1652931"/>
      </dsp:txXfrm>
    </dsp:sp>
    <dsp:sp modelId="{A6225ACF-F837-47A2-8B4B-62B1E629EAC6}">
      <dsp:nvSpPr>
        <dsp:cNvPr id="0" name=""/>
        <dsp:cNvSpPr/>
      </dsp:nvSpPr>
      <dsp:spPr>
        <a:xfrm>
          <a:off x="4641636" y="248495"/>
          <a:ext cx="2754886" cy="1652931"/>
        </a:xfrm>
        <a:prstGeom prst="rect">
          <a:avLst/>
        </a:prstGeom>
        <a:solidFill>
          <a:srgbClr val="5224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Psychosocial Competencies and Requirements</a:t>
          </a:r>
        </a:p>
      </dsp:txBody>
      <dsp:txXfrm>
        <a:off x="4641636" y="248495"/>
        <a:ext cx="2754886" cy="1652931"/>
      </dsp:txXfrm>
    </dsp:sp>
    <dsp:sp modelId="{E8188392-1653-4095-8358-56EBC8BDACD7}">
      <dsp:nvSpPr>
        <dsp:cNvPr id="0" name=""/>
        <dsp:cNvSpPr/>
      </dsp:nvSpPr>
      <dsp:spPr>
        <a:xfrm>
          <a:off x="2626967" y="2578886"/>
          <a:ext cx="2754886" cy="1652931"/>
        </a:xfrm>
        <a:prstGeom prst="rect">
          <a:avLst/>
        </a:prstGeom>
        <a:solidFill>
          <a:srgbClr val="5224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Psychosocial</a:t>
          </a:r>
          <a:br>
            <a:rPr lang="en-US" sz="2700" kern="1200" dirty="0"/>
          </a:br>
          <a:r>
            <a:rPr lang="en-US" sz="2700" kern="1200" dirty="0"/>
            <a:t>Support</a:t>
          </a:r>
        </a:p>
      </dsp:txBody>
      <dsp:txXfrm>
        <a:off x="2626967" y="2578886"/>
        <a:ext cx="2754886" cy="16529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1D8B4-49E0-4FCF-928D-BA7C904AF845}">
      <dsp:nvSpPr>
        <dsp:cNvPr id="0" name=""/>
        <dsp:cNvSpPr/>
      </dsp:nvSpPr>
      <dsp:spPr>
        <a:xfrm>
          <a:off x="2959766" y="3072791"/>
          <a:ext cx="2189416" cy="2189416"/>
        </a:xfrm>
        <a:prstGeom prst="ellipse">
          <a:avLst/>
        </a:prstGeom>
        <a:solidFill>
          <a:srgbClr val="3B6E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100" kern="1200" dirty="0"/>
            <a:t>targets</a:t>
          </a:r>
        </a:p>
      </dsp:txBody>
      <dsp:txXfrm>
        <a:off x="3280399" y="3393424"/>
        <a:ext cx="1548150" cy="1548150"/>
      </dsp:txXfrm>
    </dsp:sp>
    <dsp:sp modelId="{124D6549-E30C-444A-B6AC-D4FC7C01139C}">
      <dsp:nvSpPr>
        <dsp:cNvPr id="0" name=""/>
        <dsp:cNvSpPr/>
      </dsp:nvSpPr>
      <dsp:spPr>
        <a:xfrm rot="11700000">
          <a:off x="1008736" y="3295746"/>
          <a:ext cx="1913364" cy="623983"/>
        </a:xfrm>
        <a:prstGeom prst="leftArrow">
          <a:avLst>
            <a:gd name="adj1" fmla="val 60000"/>
            <a:gd name="adj2" fmla="val 50000"/>
          </a:avLst>
        </a:prstGeom>
        <a:solidFill>
          <a:srgbClr val="EC881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B8D1F-2811-414B-AC19-DF2C9F47CAD4}">
      <dsp:nvSpPr>
        <dsp:cNvPr id="0" name=""/>
        <dsp:cNvSpPr/>
      </dsp:nvSpPr>
      <dsp:spPr>
        <a:xfrm>
          <a:off x="1362" y="2528152"/>
          <a:ext cx="2079945" cy="1663956"/>
        </a:xfrm>
        <a:prstGeom prst="roundRect">
          <a:avLst>
            <a:gd name="adj" fmla="val 10000"/>
          </a:avLst>
        </a:prstGeom>
        <a:solidFill>
          <a:srgbClr val="EC88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public</a:t>
          </a:r>
        </a:p>
      </dsp:txBody>
      <dsp:txXfrm>
        <a:off x="50098" y="2576888"/>
        <a:ext cx="1982473" cy="1566484"/>
      </dsp:txXfrm>
    </dsp:sp>
    <dsp:sp modelId="{9B23087C-4132-4F69-8517-DC66F2F61817}">
      <dsp:nvSpPr>
        <dsp:cNvPr id="0" name=""/>
        <dsp:cNvSpPr/>
      </dsp:nvSpPr>
      <dsp:spPr>
        <a:xfrm rot="14700000">
          <a:off x="2183775" y="1895390"/>
          <a:ext cx="1913364" cy="623983"/>
        </a:xfrm>
        <a:prstGeom prst="leftArrow">
          <a:avLst>
            <a:gd name="adj1" fmla="val 60000"/>
            <a:gd name="adj2" fmla="val 50000"/>
          </a:avLst>
        </a:prstGeom>
        <a:solidFill>
          <a:srgbClr val="5C87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48843-A289-4964-BAE2-DC02BF83C718}">
      <dsp:nvSpPr>
        <dsp:cNvPr id="0" name=""/>
        <dsp:cNvSpPr/>
      </dsp:nvSpPr>
      <dsp:spPr>
        <a:xfrm>
          <a:off x="1696173" y="508355"/>
          <a:ext cx="2079945" cy="1663956"/>
        </a:xfrm>
        <a:prstGeom prst="roundRect">
          <a:avLst>
            <a:gd name="adj" fmla="val 10000"/>
          </a:avLst>
        </a:prstGeom>
        <a:solidFill>
          <a:srgbClr val="5C87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managers</a:t>
          </a:r>
        </a:p>
      </dsp:txBody>
      <dsp:txXfrm>
        <a:off x="1744909" y="557091"/>
        <a:ext cx="1982473" cy="1566484"/>
      </dsp:txXfrm>
    </dsp:sp>
    <dsp:sp modelId="{BE1D521C-73B7-4297-AD9C-432846A00A62}">
      <dsp:nvSpPr>
        <dsp:cNvPr id="0" name=""/>
        <dsp:cNvSpPr/>
      </dsp:nvSpPr>
      <dsp:spPr>
        <a:xfrm rot="17700000">
          <a:off x="4011810" y="1895390"/>
          <a:ext cx="1913364" cy="623983"/>
        </a:xfrm>
        <a:prstGeom prst="leftArrow">
          <a:avLst>
            <a:gd name="adj1" fmla="val 60000"/>
            <a:gd name="adj2" fmla="val 50000"/>
          </a:avLst>
        </a:prstGeom>
        <a:solidFill>
          <a:srgbClr val="B5121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8F117-C84B-49D9-8AC7-712021BEF7D2}">
      <dsp:nvSpPr>
        <dsp:cNvPr id="0" name=""/>
        <dsp:cNvSpPr/>
      </dsp:nvSpPr>
      <dsp:spPr>
        <a:xfrm>
          <a:off x="4332831" y="508355"/>
          <a:ext cx="2079945" cy="1663956"/>
        </a:xfrm>
        <a:prstGeom prst="roundRect">
          <a:avLst>
            <a:gd name="adj" fmla="val 10000"/>
          </a:avLst>
        </a:prstGeom>
        <a:solidFill>
          <a:srgbClr val="B512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coworkers</a:t>
          </a:r>
        </a:p>
      </dsp:txBody>
      <dsp:txXfrm>
        <a:off x="4381567" y="557091"/>
        <a:ext cx="1982473" cy="1566484"/>
      </dsp:txXfrm>
    </dsp:sp>
    <dsp:sp modelId="{7E5C5534-2D76-40DF-A4D7-35541F25DCDC}">
      <dsp:nvSpPr>
        <dsp:cNvPr id="0" name=""/>
        <dsp:cNvSpPr/>
      </dsp:nvSpPr>
      <dsp:spPr>
        <a:xfrm rot="20700000">
          <a:off x="5186849" y="3295746"/>
          <a:ext cx="1913364" cy="623983"/>
        </a:xfrm>
        <a:prstGeom prst="leftArrow">
          <a:avLst>
            <a:gd name="adj1" fmla="val 60000"/>
            <a:gd name="adj2" fmla="val 50000"/>
          </a:avLst>
        </a:prstGeom>
        <a:solidFill>
          <a:srgbClr val="5224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A8C24-FC2F-43C5-A89F-2FC29C41A6B1}">
      <dsp:nvSpPr>
        <dsp:cNvPr id="0" name=""/>
        <dsp:cNvSpPr/>
      </dsp:nvSpPr>
      <dsp:spPr>
        <a:xfrm>
          <a:off x="6027642" y="2528152"/>
          <a:ext cx="2079945" cy="1663956"/>
        </a:xfrm>
        <a:prstGeom prst="roundRect">
          <a:avLst>
            <a:gd name="adj" fmla="val 10000"/>
          </a:avLst>
        </a:prstGeom>
        <a:solidFill>
          <a:srgbClr val="5224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council</a:t>
          </a:r>
        </a:p>
      </dsp:txBody>
      <dsp:txXfrm>
        <a:off x="6076378" y="2576888"/>
        <a:ext cx="1982473" cy="156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3A5E5-811B-45F3-8525-FC3952B6611B}" type="datetimeFigureOut">
              <a:rPr lang="en-CA" smtClean="0"/>
              <a:pPr/>
              <a:t>24/05/2019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E0ABA-3A78-4A26-93C6-590BC134005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8205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B9D092-209D-40F0-BDD3-7F99F4E0EB55}" type="datetimeFigureOut">
              <a:rPr lang="en-CA" smtClean="0"/>
              <a:pPr/>
              <a:t>24/05/2019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6FEA4D-7208-4F83-A2E8-3881231503C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663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LB</a:t>
            </a:r>
            <a:br>
              <a:rPr lang="en-US" b="1" dirty="0"/>
            </a:br>
            <a:r>
              <a:rPr lang="en-US" b="0" dirty="0"/>
              <a:t>-</a:t>
            </a:r>
            <a:r>
              <a:rPr lang="en-US" b="0" baseline="0" dirty="0"/>
              <a:t> United Airlines</a:t>
            </a:r>
          </a:p>
          <a:p>
            <a:endParaRPr lang="en-US" b="0" baseline="0" dirty="0"/>
          </a:p>
          <a:p>
            <a:r>
              <a:rPr lang="en-US" b="1" baseline="0" dirty="0"/>
              <a:t>Roy</a:t>
            </a:r>
            <a:br>
              <a:rPr lang="en-US" b="1" baseline="0" dirty="0"/>
            </a:br>
            <a:r>
              <a:rPr lang="en-US" b="0" baseline="0" dirty="0"/>
              <a:t>- plan A &amp; plan B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75098-082B-4167-9350-EC94314CA7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MS Pゴシック" pitchFamily="-9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MS Pゴシック" pitchFamily="-9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127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ECADE21C-407C-4B93-8DEC-7AB5D0E9A9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AD650394-0480-4E92-8E4C-4C22A074D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F0DE51EC-1D9B-4790-A841-790314CBC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69C2B7-82A6-4158-AFA9-34C04FAEC0C6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36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15AE7F84-67FB-49F4-915C-7284C55631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A1799C6F-C60A-4D2E-BC79-763BCDA40E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8D947FAE-1286-4D68-B65C-0F6190EBA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BA671-3A62-4881-9C4C-B5D896EB60A6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1D65AD69-22CF-49B2-A8A0-EB7B8F6B7C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A82171A8-34B8-47A9-8939-4058F6EDB7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DB066804-95C2-4C16-B84E-1960A0730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14E239-D7F3-4B29-957C-C4965A50CCAA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7A0E5EB8-D80F-4006-A425-B91EF3412D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6637F515-FE2F-4D6D-9633-853B642DC7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7A3BFCF3-C821-4C58-BF9A-EFB0E77C8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2F201-8C15-490A-8B41-1F02F803219E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BA7D2444-2683-4373-AA95-17DDBAD602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5D0C383D-1BF5-4134-B9FE-B14ACD8634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353D206A-453C-45D4-8C70-BF8BA5354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3A4670-9586-467E-A6C0-DA4AA64C0C19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0BCF90D7-AA46-4887-A59B-7C2AB8F026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82AEF7D8-AE1E-4F1F-B16E-3523AD0486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7A75287A-3890-4A01-A79D-C5C637352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A0C88-D3DF-446A-AFAB-28C52B523948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A5C2-4046-436E-A6EB-9BBED2F5D38E}" type="slidenum">
              <a:rPr lang="en-US" smtClean="0">
                <a:solidFill>
                  <a:srgbClr val="000000"/>
                </a:solidFill>
                <a:latin typeface="Century Gothic" pitchFamily="34" charset="0"/>
              </a:rPr>
              <a:pPr/>
              <a:t>17</a:t>
            </a:fld>
            <a:endParaRPr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2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 Emotional contagion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EA4D-7208-4F83-A2E8-3881231503CC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2762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A5C2-4046-436E-A6EB-9BBED2F5D38E}" type="slidenum">
              <a:rPr lang="en-US" smtClean="0">
                <a:solidFill>
                  <a:srgbClr val="000000"/>
                </a:solidFill>
                <a:latin typeface="Century Gothic" pitchFamily="34" charset="0"/>
              </a:rPr>
              <a:pPr/>
              <a:t>24</a:t>
            </a:fld>
            <a:endParaRPr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41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21CD421E-D000-47BA-AB30-41AD3C879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8F05098C-90C8-428D-A778-9D5CBAC84D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latin typeface="Century Gothic" panose="020B0502020202020204" pitchFamily="34" charset="0"/>
              </a:rPr>
              <a:t>BRAINSTORM: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latin typeface="Century Gothic" panose="020B0502020202020204" pitchFamily="34" charset="0"/>
              </a:rPr>
              <a:t>Think of something that happened in the last month that was disrespectful. Where did you fit in on the continuum </a:t>
            </a:r>
            <a:endParaRPr lang="en-CA" altLang="en-US" b="1">
              <a:latin typeface="Century Gothic" panose="020B0502020202020204" pitchFamily="34" charset="0"/>
            </a:endParaRPr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92E43902-A4DB-43BD-86EA-7DE6249C0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F360-2287-458A-A3A1-03DA3960F40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A5C2-4046-436E-A6EB-9BBED2F5D38E}" type="slidenum">
              <a:rPr lang="en-US" smtClean="0">
                <a:solidFill>
                  <a:srgbClr val="000000"/>
                </a:solidFill>
                <a:latin typeface="Century Gothic" pitchFamily="34" charset="0"/>
              </a:rPr>
              <a:pPr/>
              <a:t>3</a:t>
            </a:fld>
            <a:endParaRPr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84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A5C2-4046-436E-A6EB-9BBED2F5D38E}" type="slidenum">
              <a:rPr lang="en-US" smtClean="0">
                <a:solidFill>
                  <a:srgbClr val="000000"/>
                </a:solidFill>
                <a:latin typeface="Century Gothic" pitchFamily="34" charset="0"/>
              </a:rPr>
              <a:pPr/>
              <a:t>27</a:t>
            </a:fld>
            <a:endParaRPr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61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D6B04877-5B9A-45A6-B880-31131F081B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8CF72A41-7632-44F1-A5BB-920E81DCBE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CA" altLang="en-US"/>
              <a:t>we grew up hearing “sticks and stones” but the truth is that names CAN hurt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CA" altLang="en-US"/>
              <a:t>Broadfield and DeHavilland Aircraft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CA" altLang="en-US"/>
              <a:t>damages were $1,000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CA" altLang="en-US"/>
              <a:t>Dental assistant called a dog by dentist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CA" altLang="en-US"/>
              <a:t>$500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CA" altLang="en-US"/>
              <a:t>recent sexual harassment cases have gotten as high as $250,000</a:t>
            </a:r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9458EFAE-66A8-4229-BC1E-91CA8967F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330504-EEE6-4752-89AE-30D8149F76B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D6B04877-5B9A-45A6-B880-31131F081B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8CF72A41-7632-44F1-A5BB-920E81DCBE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CA" altLang="en-US"/>
              <a:t>we grew up hearing “sticks and stones” but the truth is that names CAN hurt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CA" altLang="en-US"/>
              <a:t>Broadfield and DeHavilland Aircraft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CA" altLang="en-US"/>
              <a:t>damages were $1,000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CA" altLang="en-US"/>
              <a:t>Dental assistant called a dog by dentist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CA" altLang="en-US"/>
              <a:t>$500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CA" altLang="en-US"/>
              <a:t>recent sexual harassment cases have gotten as high as $250,000</a:t>
            </a:r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9458EFAE-66A8-4229-BC1E-91CA8967F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330504-EEE6-4752-89AE-30D8149F76B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386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A5C2-4046-436E-A6EB-9BBED2F5D38E}" type="slidenum">
              <a:rPr lang="en-US" smtClean="0">
                <a:solidFill>
                  <a:srgbClr val="000000"/>
                </a:solidFill>
                <a:latin typeface="Century Gothic" pitchFamily="34" charset="0"/>
              </a:rPr>
              <a:pPr/>
              <a:t>30</a:t>
            </a:fld>
            <a:endParaRPr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11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5BF3B3B9-5E7D-4791-ACCC-BB11BCCF8D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E874CE-6092-4B71-92BA-C16BC3B732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0419" name="Rectangle 1026">
            <a:extLst>
              <a:ext uri="{FF2B5EF4-FFF2-40B4-BE49-F238E27FC236}">
                <a16:creationId xmlns:a16="http://schemas.microsoft.com/office/drawing/2014/main" id="{1C47C067-4739-48C3-AB4B-FA6B38683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1027">
            <a:extLst>
              <a:ext uri="{FF2B5EF4-FFF2-40B4-BE49-F238E27FC236}">
                <a16:creationId xmlns:a16="http://schemas.microsoft.com/office/drawing/2014/main" id="{083F1DAF-7504-42F8-A1AA-CD44A8C0B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entury Gothic" panose="020B0502020202020204" pitchFamily="34" charset="0"/>
              </a:rPr>
              <a:t>The different life experiences and influences on our perception translate into different comfort zones.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entury Gothic" panose="020B0502020202020204" pitchFamily="34" charset="0"/>
              </a:rPr>
              <a:t>Everyone’s is different and they can change over time.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Century Gothic" panose="020B0502020202020204" pitchFamily="34" charset="0"/>
              </a:rPr>
              <a:t>just because someone may have a different/smaller comfort zone doesn’t make them “too sensitive” or “overly conservative” or “not fun”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entury Gothic" panose="020B0502020202020204" pitchFamily="34" charset="0"/>
              </a:rPr>
              <a:t>For example, one person may find a sexual innuendo really funny when another person is indifferent or even uncomfortable (and this is not just on gender lines)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entury Gothic" panose="020B0502020202020204" pitchFamily="34" charset="0"/>
              </a:rPr>
              <a:t>Discuss what to do when the group (thinks) they all have the same comfort zone and someone with a smaller comfort zone is part of the group – do they have to adapt to that person, does that person have to accept the culture or is it a combination.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entury Gothic" panose="020B0502020202020204" pitchFamily="34" charset="0"/>
              </a:rPr>
              <a:t>I often discuss the DeHavilland and Christine Broadfield case on this (summary and case attached). DeHavilland argued culture of the workplace. Did not succeed. </a:t>
            </a:r>
          </a:p>
        </p:txBody>
      </p:sp>
    </p:spTree>
    <p:extLst>
      <p:ext uri="{BB962C8B-B14F-4D97-AF65-F5344CB8AC3E}">
        <p14:creationId xmlns:p14="http://schemas.microsoft.com/office/powerpoint/2010/main" val="1642207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C33243F7-1EAF-4FD8-852E-1567531427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C89B1B59-45A3-45B3-A8D6-7E9D8FD5B8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We think other people hear, see and feel the same things we do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Projective Cognitive Similarity: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assuming that others think, feel and reason in the same way that we do</a:t>
            </a:r>
            <a:endParaRPr lang="en-CA" altLang="en-US" dirty="0">
              <a:latin typeface="Century Gothic" panose="020B0502020202020204" pitchFamily="34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427EDB3F-9EAB-459E-B4AC-2CEB332A1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0A1FC3-F5F6-4866-82D6-89FAEE8E2A2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347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>
            <a:extLst>
              <a:ext uri="{FF2B5EF4-FFF2-40B4-BE49-F238E27FC236}">
                <a16:creationId xmlns:a16="http://schemas.microsoft.com/office/drawing/2014/main" id="{CBB4B784-60E9-4D88-A4A8-6D176E4B4D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>
            <a:extLst>
              <a:ext uri="{FF2B5EF4-FFF2-40B4-BE49-F238E27FC236}">
                <a16:creationId xmlns:a16="http://schemas.microsoft.com/office/drawing/2014/main" id="{90A01D92-5696-4114-83E7-DD29A1E2BD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entury Gothic" panose="020B0502020202020204" pitchFamily="34" charset="0"/>
              </a:rPr>
              <a:t>Gossip is like slitting open a feather pillow on a rooftop and telling someone to go pick up the feathers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entury Gothic" panose="020B0502020202020204" pitchFamily="34" charset="0"/>
              </a:rPr>
              <a:t>Marni’s remedy for gossip is to say to the person – let’s go together to talk to them about that. It generally shuts things down.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entury Gothic" panose="020B0502020202020204" pitchFamily="34" charset="0"/>
              </a:rPr>
              <a:t>Another technique is to say, “why would you say a thing like that?”</a:t>
            </a:r>
            <a:endParaRPr lang="en-CA" altLang="en-US">
              <a:latin typeface="Century Gothic" panose="020B0502020202020204" pitchFamily="34" charset="0"/>
            </a:endParaRPr>
          </a:p>
        </p:txBody>
      </p:sp>
      <p:sp>
        <p:nvSpPr>
          <p:cNvPr id="132100" name="Slide Number Placeholder 3">
            <a:extLst>
              <a:ext uri="{FF2B5EF4-FFF2-40B4-BE49-F238E27FC236}">
                <a16:creationId xmlns:a16="http://schemas.microsoft.com/office/drawing/2014/main" id="{596C94CE-C12A-4203-AF2C-FF67A7D52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364790-D26E-4EFC-9103-631B93039E8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68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E6D4FB4B-3574-4C7C-AF16-091EC756D5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>
            <a:extLst>
              <a:ext uri="{FF2B5EF4-FFF2-40B4-BE49-F238E27FC236}">
                <a16:creationId xmlns:a16="http://schemas.microsoft.com/office/drawing/2014/main" id="{18BE82E4-6845-4C9A-B326-AB5BCDD462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latin typeface="Century Gothic" panose="020B0502020202020204" pitchFamily="34" charset="0"/>
              </a:rPr>
              <a:t>one negative person can suck the life out of everyone around them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latin typeface="Century Gothic" panose="020B0502020202020204" pitchFamily="34" charset="0"/>
              </a:rPr>
              <a:t>emotions are contagious – it’s called emotional contagion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latin typeface="Century Gothic" panose="020B0502020202020204" pitchFamily="34" charset="0"/>
              </a:rPr>
              <a:t>negative emotions are more contagious than positive ones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CA" altLang="en-US" dirty="0">
                <a:latin typeface="Century Gothic" panose="020B0502020202020204" pitchFamily="34" charset="0"/>
              </a:rPr>
              <a:t>Here is a good analogy I found online:</a:t>
            </a:r>
          </a:p>
          <a:p>
            <a:pPr eaLnBrk="1" hangingPunct="1">
              <a:spcBef>
                <a:spcPct val="0"/>
              </a:spcBef>
              <a:defRPr/>
            </a:pPr>
            <a:endParaRPr lang="en-CA" altLang="en-US" dirty="0">
              <a:latin typeface="Century Gothic" panose="020B0502020202020204" pitchFamily="34" charset="0"/>
            </a:endParaRPr>
          </a:p>
          <a:p>
            <a:pPr lvl="1">
              <a:defRPr/>
            </a:pPr>
            <a:r>
              <a:rPr lang="en-CA" dirty="0">
                <a:latin typeface="Century Gothic" panose="020B0502020202020204" pitchFamily="34" charset="0"/>
              </a:rPr>
              <a:t>How much do emotions matter in the workplace? Walk into any Department of Motor Vehicles and you’ll feel the impact of the prevailing mood instantly — a dense fog of sourness, irritability, and listlessness.</a:t>
            </a:r>
          </a:p>
          <a:p>
            <a:pPr lvl="1">
              <a:defRPr/>
            </a:pPr>
            <a:r>
              <a:rPr lang="en-CA" dirty="0">
                <a:latin typeface="Century Gothic" panose="020B0502020202020204" pitchFamily="34" charset="0"/>
              </a:rPr>
              <a:t>Walk into almost any Apple store and you’ll experience the opposite — a sense of aliveness and excitement that raises your energy (and makes you want to buy something).</a:t>
            </a:r>
          </a:p>
          <a:p>
            <a:pPr eaLnBrk="1" hangingPunct="1">
              <a:spcBef>
                <a:spcPct val="0"/>
              </a:spcBef>
              <a:defRPr/>
            </a:pPr>
            <a:endParaRPr lang="en-CA" altLang="en-US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CA" altLang="en-US" dirty="0">
              <a:latin typeface="Century Gothic" panose="020B0502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latin typeface="Century Gothic" panose="020B0502020202020204" pitchFamily="34" charset="0"/>
              </a:rPr>
              <a:t>use the “But technique” to counter negativity – if someone says something negative, counter it with a positive. For example, if someone says the supervisor is curt you could say BUT…I know she is very busy and when I meet with her for feedback she is really helpful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latin typeface="Century Gothic" panose="020B0502020202020204" pitchFamily="34" charset="0"/>
              </a:rPr>
              <a:t>also talk about “what went right” instead of focusing on what went wrong</a:t>
            </a:r>
          </a:p>
        </p:txBody>
      </p:sp>
      <p:sp>
        <p:nvSpPr>
          <p:cNvPr id="130052" name="Slide Number Placeholder 3">
            <a:extLst>
              <a:ext uri="{FF2B5EF4-FFF2-40B4-BE49-F238E27FC236}">
                <a16:creationId xmlns:a16="http://schemas.microsoft.com/office/drawing/2014/main" id="{DAEFBE98-1F12-48EE-B223-6DB64DD58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1417E7-44A4-464B-B152-82A3D9E5FB0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020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D22D46EE-7F8B-478E-9DD1-BE37DCBA9B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>
            <a:extLst>
              <a:ext uri="{FF2B5EF4-FFF2-40B4-BE49-F238E27FC236}">
                <a16:creationId xmlns:a16="http://schemas.microsoft.com/office/drawing/2014/main" id="{98A26704-1FAD-4468-8399-C4E591BD80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CA" altLang="en-US" dirty="0"/>
              <a:t>Examples: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“just kidding” – pretending you didn’t know something would upset someone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constant procrastination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showing up late for meetings all the time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not speaking up during a discussion and then complaining about the outcome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doing a deliberately bad job</a:t>
            </a:r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DE73DCAC-01DC-4A03-A617-0C7282886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6376EE-44E6-48A7-80BD-950F3A265EF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416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0409E377-C77D-430B-A27D-4A5F01D54A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357B4E-3AC4-43F9-886D-CF4F67A9B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4013" indent="-1714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latin typeface="Century Gothic" pitchFamily="34" charset="0"/>
              </a:rPr>
              <a:t>speak directly to the person</a:t>
            </a:r>
          </a:p>
          <a:p>
            <a:pPr marL="354013" indent="-1714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latin typeface="Century Gothic" pitchFamily="34" charset="0"/>
              </a:rPr>
              <a:t>listen and be present</a:t>
            </a:r>
          </a:p>
          <a:p>
            <a:pPr marL="354013" indent="-1714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latin typeface="Century Gothic" pitchFamily="34" charset="0"/>
              </a:rPr>
              <a:t>own your contribution</a:t>
            </a:r>
          </a:p>
          <a:p>
            <a:pPr marL="354013" indent="-1714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latin typeface="Century Gothic" pitchFamily="34" charset="0"/>
              </a:rPr>
              <a:t>agree on a resolution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3DA71-13F5-403B-B9BD-510E3F31C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6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C3EC4-A33B-4387-B870-ADDF6E473772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069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80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5278CC22-418C-4AC9-B608-6B9E54380C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2823FFCC-B7BD-4BC8-BA0A-63AB48380A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450521A7-4E0D-4AC1-BBF0-810C1C907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B12CAA-9B1C-404D-8E5F-899FDED62DC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>
            <a:extLst>
              <a:ext uri="{FF2B5EF4-FFF2-40B4-BE49-F238E27FC236}">
                <a16:creationId xmlns:a16="http://schemas.microsoft.com/office/drawing/2014/main" id="{A371BB61-1592-4C86-8C62-E149133BB9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>
            <a:extLst>
              <a:ext uri="{FF2B5EF4-FFF2-40B4-BE49-F238E27FC236}">
                <a16:creationId xmlns:a16="http://schemas.microsoft.com/office/drawing/2014/main" id="{7F98890B-51A7-47D4-B221-334361825C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36196" name="Slide Number Placeholder 3">
            <a:extLst>
              <a:ext uri="{FF2B5EF4-FFF2-40B4-BE49-F238E27FC236}">
                <a16:creationId xmlns:a16="http://schemas.microsoft.com/office/drawing/2014/main" id="{C9A2B004-AAE8-4FB1-A48B-32F6811C9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AB1D6D-21DD-4F80-B7B9-3890FD24CE21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575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>
            <a:extLst>
              <a:ext uri="{FF2B5EF4-FFF2-40B4-BE49-F238E27FC236}">
                <a16:creationId xmlns:a16="http://schemas.microsoft.com/office/drawing/2014/main" id="{ED8653AD-26FF-4F9F-93D0-B8F1500959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>
            <a:extLst>
              <a:ext uri="{FF2B5EF4-FFF2-40B4-BE49-F238E27FC236}">
                <a16:creationId xmlns:a16="http://schemas.microsoft.com/office/drawing/2014/main" id="{07430CD1-6E69-477C-9199-7A2728E8E8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CA" altLang="en-US" b="1" dirty="0">
                <a:latin typeface="Century Gothic" panose="020B0502020202020204" pitchFamily="34" charset="0"/>
              </a:rPr>
              <a:t>BRAINSTORM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latin typeface="Century Gothic" panose="020B0502020202020204" pitchFamily="34" charset="0"/>
              </a:rPr>
              <a:t>what is this woman thinking?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latin typeface="Century Gothic" panose="020B0502020202020204" pitchFamily="34" charset="0"/>
              </a:rPr>
              <a:t>is she thinking “that person must be in a hurry, I bet they have something really important they need to do”?</a:t>
            </a:r>
          </a:p>
        </p:txBody>
      </p:sp>
      <p:sp>
        <p:nvSpPr>
          <p:cNvPr id="138244" name="Slide Number Placeholder 3">
            <a:extLst>
              <a:ext uri="{FF2B5EF4-FFF2-40B4-BE49-F238E27FC236}">
                <a16:creationId xmlns:a16="http://schemas.microsoft.com/office/drawing/2014/main" id="{C6D18E22-BADF-4A12-BC36-448181781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D320F1-48A7-460E-8831-6C8B9D8313F5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779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>
            <a:extLst>
              <a:ext uri="{FF2B5EF4-FFF2-40B4-BE49-F238E27FC236}">
                <a16:creationId xmlns:a16="http://schemas.microsoft.com/office/drawing/2014/main" id="{CA2BCC4D-20C5-4778-B1D4-A7D357CE2A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>
            <a:extLst>
              <a:ext uri="{FF2B5EF4-FFF2-40B4-BE49-F238E27FC236}">
                <a16:creationId xmlns:a16="http://schemas.microsoft.com/office/drawing/2014/main" id="{3259929E-725B-46CF-85A9-A6340B743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42340" name="Slide Number Placeholder 3">
            <a:extLst>
              <a:ext uri="{FF2B5EF4-FFF2-40B4-BE49-F238E27FC236}">
                <a16:creationId xmlns:a16="http://schemas.microsoft.com/office/drawing/2014/main" id="{45004581-67BF-474F-BE9C-334FCF8F0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A35F-E317-4FA3-B8D3-44C2647B193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9838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A5C2-4046-436E-A6EB-9BBED2F5D38E}" type="slidenum">
              <a:rPr lang="en-US" smtClean="0">
                <a:solidFill>
                  <a:srgbClr val="000000"/>
                </a:solidFill>
                <a:latin typeface="Century Gothic" pitchFamily="34" charset="0"/>
              </a:rPr>
              <a:pPr/>
              <a:t>40</a:t>
            </a:fld>
            <a:endParaRPr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88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LB</a:t>
            </a:r>
          </a:p>
          <a:p>
            <a:r>
              <a:rPr lang="en-US" b="0" dirty="0"/>
              <a:t>-Ongoing</a:t>
            </a:r>
            <a:r>
              <a:rPr lang="en-US" b="0" baseline="0" dirty="0"/>
              <a:t> training</a:t>
            </a:r>
          </a:p>
          <a:p>
            <a:r>
              <a:rPr lang="en-US" b="0" baseline="0" dirty="0"/>
              <a:t>-council/staff relations</a:t>
            </a:r>
          </a:p>
          <a:p>
            <a:r>
              <a:rPr lang="en-US" b="0" baseline="0" dirty="0"/>
              <a:t>-conflict resolution</a:t>
            </a:r>
          </a:p>
          <a:p>
            <a:r>
              <a:rPr lang="en-US" b="0" baseline="0" dirty="0"/>
              <a:t>-interpersonal effectiveness</a:t>
            </a:r>
          </a:p>
          <a:p>
            <a:r>
              <a:rPr lang="en-US" b="0" baseline="0" dirty="0"/>
              <a:t>-communication skills </a:t>
            </a:r>
          </a:p>
          <a:p>
            <a:r>
              <a:rPr lang="en-US" b="0" baseline="0" dirty="0"/>
              <a:t>-debating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75098-082B-4167-9350-EC94314CA7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MS Pゴシック" pitchFamily="-9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MS Pゴシック" pitchFamily="-9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1279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LB</a:t>
            </a:r>
          </a:p>
          <a:p>
            <a:r>
              <a:rPr lang="en-US" b="0" dirty="0"/>
              <a:t>-Ongoing</a:t>
            </a:r>
            <a:r>
              <a:rPr lang="en-US" b="0" baseline="0" dirty="0"/>
              <a:t> training</a:t>
            </a:r>
          </a:p>
          <a:p>
            <a:r>
              <a:rPr lang="en-US" b="0" baseline="0" dirty="0"/>
              <a:t>-council/staff relations</a:t>
            </a:r>
          </a:p>
          <a:p>
            <a:r>
              <a:rPr lang="en-US" b="0" baseline="0" dirty="0"/>
              <a:t>-conflict resolution</a:t>
            </a:r>
          </a:p>
          <a:p>
            <a:r>
              <a:rPr lang="en-US" b="0" baseline="0" dirty="0"/>
              <a:t>-interpersonal effectiveness</a:t>
            </a:r>
          </a:p>
          <a:p>
            <a:r>
              <a:rPr lang="en-US" b="0" baseline="0" dirty="0"/>
              <a:t>-communication skills </a:t>
            </a:r>
          </a:p>
          <a:p>
            <a:r>
              <a:rPr lang="en-US" b="0" baseline="0" dirty="0"/>
              <a:t>-debating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75098-082B-4167-9350-EC94314CA7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MS Pゴシック" pitchFamily="-9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MS Pゴシック" pitchFamily="-9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2237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LB</a:t>
            </a:r>
          </a:p>
          <a:p>
            <a:r>
              <a:rPr lang="en-US" b="0" dirty="0"/>
              <a:t>-Ongoing</a:t>
            </a:r>
            <a:r>
              <a:rPr lang="en-US" b="0" baseline="0" dirty="0"/>
              <a:t> training</a:t>
            </a:r>
          </a:p>
          <a:p>
            <a:r>
              <a:rPr lang="en-US" b="0" baseline="0" dirty="0"/>
              <a:t>-council/staff relations</a:t>
            </a:r>
          </a:p>
          <a:p>
            <a:r>
              <a:rPr lang="en-US" b="0" baseline="0" dirty="0"/>
              <a:t>-conflict resolution</a:t>
            </a:r>
          </a:p>
          <a:p>
            <a:r>
              <a:rPr lang="en-US" b="0" baseline="0" dirty="0"/>
              <a:t>-interpersonal effectiveness</a:t>
            </a:r>
          </a:p>
          <a:p>
            <a:r>
              <a:rPr lang="en-US" b="0" baseline="0" dirty="0"/>
              <a:t>-communication skills </a:t>
            </a:r>
          </a:p>
          <a:p>
            <a:r>
              <a:rPr lang="en-US" b="0" baseline="0" dirty="0"/>
              <a:t>-debating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75098-082B-4167-9350-EC94314CA7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MS Pゴシック" pitchFamily="-9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MS Pゴシック" pitchFamily="-9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2702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LB</a:t>
            </a:r>
          </a:p>
          <a:p>
            <a:r>
              <a:rPr lang="en-US" b="0" dirty="0"/>
              <a:t>-Ongoing</a:t>
            </a:r>
            <a:r>
              <a:rPr lang="en-US" b="0" baseline="0" dirty="0"/>
              <a:t> training</a:t>
            </a:r>
          </a:p>
          <a:p>
            <a:r>
              <a:rPr lang="en-US" b="0" baseline="0" dirty="0"/>
              <a:t>-council/staff relations</a:t>
            </a:r>
          </a:p>
          <a:p>
            <a:r>
              <a:rPr lang="en-US" b="0" baseline="0" dirty="0"/>
              <a:t>-conflict resolution</a:t>
            </a:r>
          </a:p>
          <a:p>
            <a:r>
              <a:rPr lang="en-US" b="0" baseline="0" dirty="0"/>
              <a:t>-interpersonal effectiveness</a:t>
            </a:r>
          </a:p>
          <a:p>
            <a:r>
              <a:rPr lang="en-US" b="0" baseline="0" dirty="0"/>
              <a:t>-communication skills </a:t>
            </a:r>
          </a:p>
          <a:p>
            <a:r>
              <a:rPr lang="en-US" b="0" baseline="0" dirty="0"/>
              <a:t>-debating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75098-082B-4167-9350-EC94314CA7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MS Pゴシック" pitchFamily="-9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MS Pゴシック" pitchFamily="-9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8419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>
            <a:extLst>
              <a:ext uri="{FF2B5EF4-FFF2-40B4-BE49-F238E27FC236}">
                <a16:creationId xmlns:a16="http://schemas.microsoft.com/office/drawing/2014/main" id="{3A79E6C0-8292-46C1-8261-263F216535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>
            <a:extLst>
              <a:ext uri="{FF2B5EF4-FFF2-40B4-BE49-F238E27FC236}">
                <a16:creationId xmlns:a16="http://schemas.microsoft.com/office/drawing/2014/main" id="{C80C0E77-9C63-4B67-B489-E874E73818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54628" name="Slide Number Placeholder 3">
            <a:extLst>
              <a:ext uri="{FF2B5EF4-FFF2-40B4-BE49-F238E27FC236}">
                <a16:creationId xmlns:a16="http://schemas.microsoft.com/office/drawing/2014/main" id="{D7892218-6A4D-4A62-9AD9-440F86029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F96375-6FD3-4F52-9EB1-161E81ABEC5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>
            <a:extLst>
              <a:ext uri="{FF2B5EF4-FFF2-40B4-BE49-F238E27FC236}">
                <a16:creationId xmlns:a16="http://schemas.microsoft.com/office/drawing/2014/main" id="{945AA0F5-BECB-4024-8B77-ACF30188B3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>
            <a:extLst>
              <a:ext uri="{FF2B5EF4-FFF2-40B4-BE49-F238E27FC236}">
                <a16:creationId xmlns:a16="http://schemas.microsoft.com/office/drawing/2014/main" id="{775A6033-8AFA-4C1F-BA4E-33FDE852D3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/>
              <a:t>Tell them to look past him giving the dog a chicken bone (dangerous to dogs)</a:t>
            </a:r>
            <a:endParaRPr lang="en-CA" altLang="en-US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CA" altLang="en-US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altLang="en-US"/>
              <a:t>No matter how small – we can all make a difference</a:t>
            </a:r>
          </a:p>
        </p:txBody>
      </p:sp>
      <p:sp>
        <p:nvSpPr>
          <p:cNvPr id="152580" name="Slide Number Placeholder 3">
            <a:extLst>
              <a:ext uri="{FF2B5EF4-FFF2-40B4-BE49-F238E27FC236}">
                <a16:creationId xmlns:a16="http://schemas.microsoft.com/office/drawing/2014/main" id="{2958EC26-5BD4-4B89-92DD-2CE2D9683E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4F660-E33E-4967-ADB0-0CCEDA495F4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611D243-DE41-4D33-8024-DC1F84C637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AD187B2F-C6DC-46DC-BFE6-C97875AE7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70D76ADE-B6B6-4C68-85C7-5D7DC3BDB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6C3D7-6FEF-458C-A256-B856A1B2335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ゴシック" pitchFamily="-92" charset="-128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ゴシック" pitchFamily="-92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ゴシック" pitchFamily="-92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ゴシック" pitchFamily="-92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ゴシック" pitchFamily="-92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ゴシック" pitchFamily="-92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ゴシック" pitchFamily="-92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ゴシック" pitchFamily="-92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ゴシック" pitchFamily="-92" charset="-128"/>
              </a:defRPr>
            </a:lvl9pPr>
          </a:lstStyle>
          <a:p>
            <a:fld id="{D6957AC9-5666-4F94-81B4-29042D69B2D5}" type="slidenum">
              <a:rPr lang="en-US" altLang="en-US" sz="1200">
                <a:solidFill>
                  <a:srgbClr val="000000"/>
                </a:solidFill>
              </a:rPr>
              <a:pPr/>
              <a:t>48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2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35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5ECCD762-0668-466D-A6FE-358C64891E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C20B32FC-E4F6-49A6-8F32-D505CED6EF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91243B9D-8084-4C03-8A7F-7C036B2CD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0F4A1E-DD20-440C-A56E-C754A194D2FE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8648D5C5-DD98-426C-A1CA-94D8F31BAF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8BA08D59-6219-4E1E-A9BB-484A79B052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/>
              <a:t>Chances are if you’ve ever hated your job, it’s because one of those psychosocial factors was out of alignment.</a:t>
            </a:r>
          </a:p>
          <a:p>
            <a:pPr eaLnBrk="1" hangingPunct="1">
              <a:spcBef>
                <a:spcPct val="0"/>
              </a:spcBef>
            </a:pPr>
            <a:endParaRPr lang="en-CA" altLang="en-US"/>
          </a:p>
          <a:p>
            <a:pPr eaLnBrk="1" hangingPunct="1">
              <a:spcBef>
                <a:spcPct val="0"/>
              </a:spcBef>
            </a:pPr>
            <a:r>
              <a:rPr lang="en-CA" altLang="en-US"/>
              <a:t>Draw a few of the slips from the bag and tie them back into psychological health and safety.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6DE5B60C-D7C6-470A-B340-0C86807D9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7DA74E-6180-47C0-89DF-A2D1B51BC9D4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A5C2-4046-436E-A6EB-9BBED2F5D38E}" type="slidenum">
              <a:rPr lang="en-US" smtClean="0">
                <a:solidFill>
                  <a:srgbClr val="000000"/>
                </a:solidFill>
                <a:latin typeface="Century Gothic" pitchFamily="34" charset="0"/>
              </a:rPr>
              <a:pPr/>
              <a:t>8</a:t>
            </a:fld>
            <a:endParaRPr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7460117C-6BDE-476B-A73F-D5894804B9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EED0A0F0-EE3E-4351-A7E3-E6D6003E96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Century Gothic" panose="020B0502020202020204" pitchFamily="34" charset="0"/>
              </a:rPr>
              <a:t>just walk through the examples fairly quickly and highlight the less obvious ones with examples</a:t>
            </a:r>
            <a:endParaRPr lang="en-CA" altLang="en-US">
              <a:latin typeface="Century Gothic" panose="020B0502020202020204" pitchFamily="34" charset="0"/>
            </a:endParaRPr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A7DF39D6-8191-4CF2-9FF9-A6EB578F6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3DA97E-17E6-4673-9707-850629F9C13D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ECADE21C-407C-4B93-8DEC-7AB5D0E9A9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AD650394-0480-4E92-8E4C-4C22A074D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F0DE51EC-1D9B-4790-A841-790314CBC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69C2B7-82A6-4158-AFA9-34C04FAEC0C6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1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4E698-C3A3-49CF-B5EA-3CB68B05AFC8}" type="datetimeFigureOut">
              <a:rPr lang="en-CA" smtClean="0"/>
              <a:pPr/>
              <a:t>24/05/2019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2EA893-43F7-4133-9ADD-86E52BC721C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462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4E698-C3A3-49CF-B5EA-3CB68B05AFC8}" type="datetimeFigureOut">
              <a:rPr lang="en-CA" smtClean="0"/>
              <a:pPr/>
              <a:t>24/05/2019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2EA893-43F7-4133-9ADD-86E52BC721C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54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14300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r">
              <a:buFont typeface="Times" pitchFamily="86" charset="0"/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996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718D6-7430-4BFA-96DE-95CCE1E0B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43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24300" cy="44958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3924300" cy="4495800"/>
          </a:xfrm>
        </p:spPr>
        <p:txBody>
          <a:bodyPr/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E7DF9-5574-451D-AA8E-6415F2292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395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780A4-F3EE-45B2-92C8-206325AA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80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7B1DE-F991-45BF-B40E-7073E2C2E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641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254E-6F54-4F11-AD0A-DDA0E8A0D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484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25BF3-0F1A-4E63-AA8C-5569422BE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321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6DB9-9654-46D2-B057-3027E9547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02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4E698-C3A3-49CF-B5EA-3CB68B05AFC8}" type="datetimeFigureOut">
              <a:rPr lang="en-CA" smtClean="0"/>
              <a:pPr/>
              <a:t>24/05/2019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2EA893-43F7-4133-9ADD-86E52BC721C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19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BC440-3C4B-4CFA-9CBF-41E4CE86A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00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2000250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5848350" cy="5638800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BD6C-B005-4C68-9723-60EB6DA5A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14300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r">
              <a:buFont typeface="Times" pitchFamily="86" charset="0"/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5620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EBD08B-073F-493E-8BA9-15BAB607869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2327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9F288-A64C-4B36-8D86-44F96AFF8B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912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24300" cy="44958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3924300" cy="4495800"/>
          </a:xfrm>
        </p:spPr>
        <p:txBody>
          <a:bodyPr/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795AC-164D-4731-9739-229B864EA2C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6233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B0A32-FCE5-4FEB-A4EF-072BA3AA4EA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9482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6F6C4-C926-4715-BDD6-5DEB0E5ADA4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0728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99AC2-9775-499B-BABA-70D3E9E93E9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8809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D10BD-E573-4D76-9F98-567A0682CC7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297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4E698-C3A3-49CF-B5EA-3CB68B05AFC8}" type="datetimeFigureOut">
              <a:rPr lang="en-CA" smtClean="0"/>
              <a:pPr/>
              <a:t>24/05/2019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2EA893-43F7-4133-9ADD-86E52BC721C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866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D1CE2-A4E4-4C22-A736-17F1DE81464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0850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2479B-727F-4E05-AD99-8AEE405BDBC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1414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2000250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5848350" cy="5638800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A8E34-958C-4543-8AC7-68BB047BE7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806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93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EF0B3-E6BC-4176-BF56-9EE222E9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97218C-95BE-4831-A172-699E137C2E74}" type="datetimeFigureOut">
              <a:rPr lang="en-CA" altLang="en-US"/>
              <a:pPr>
                <a:defRPr/>
              </a:pPr>
              <a:t>24/05/2019</a:t>
            </a:fld>
            <a:endParaRPr lang="en-C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0C7BF-C731-4AB8-B78C-3C11C4B6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7E990-13B6-43F3-ADBA-976B03D2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71185B-11E7-4C35-A2B8-3049CAE2D3B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0014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99AC8-BB1F-44DA-B9C6-AC647E32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F94CEA-741F-4823-B50D-51301AD6ACE4}" type="datetimeFigureOut">
              <a:rPr lang="en-CA" altLang="en-US"/>
              <a:pPr>
                <a:defRPr/>
              </a:pPr>
              <a:t>24/05/2019</a:t>
            </a:fld>
            <a:endParaRPr lang="en-C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85A59-02EA-4BB4-BDFA-AF1559F65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29E32-EF29-4175-A899-56FD5700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F53852-D64D-41F9-AA4C-425AE6B183C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13178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6BF23-8BC3-4959-B3C7-96837867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B068C4-167F-4561-BCB9-690F5220F9AE}" type="datetimeFigureOut">
              <a:rPr lang="en-CA" altLang="en-US"/>
              <a:pPr>
                <a:defRPr/>
              </a:pPr>
              <a:t>24/05/2019</a:t>
            </a:fld>
            <a:endParaRPr lang="en-CA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ABD46-8083-4719-A5CA-29D5C7AC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CFE24-B078-41D7-B3FC-D14ECEF0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B863120-744F-4326-9ECC-B83499D3809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73071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CF0F6-3497-44C9-A5E4-674F85E50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276E37-5FD3-42A4-AC24-3E9CC19D90E9}" type="datetimeFigureOut">
              <a:rPr lang="en-CA" altLang="en-US"/>
              <a:pPr>
                <a:defRPr/>
              </a:pPr>
              <a:t>24/05/2019</a:t>
            </a:fld>
            <a:endParaRPr lang="en-CA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17E2C1-13B2-4E7E-859E-A0AEBBA33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3E52FB-86CC-42B3-AC9A-F6239FD4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83F121-38FA-4CA8-B50A-15AFBB1CB79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87784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43624-6CD0-4869-8E1D-B37F30BF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0C2059-FA1A-4242-92D7-7BEE464AC8D8}" type="datetimeFigureOut">
              <a:rPr lang="en-CA" altLang="en-US"/>
              <a:pPr>
                <a:defRPr/>
              </a:pPr>
              <a:t>24/05/2019</a:t>
            </a:fld>
            <a:endParaRPr lang="en-CA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AFEC9-C641-4744-8081-BDB20789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AAF89-CC31-41BF-8C1F-8C7ECD7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93B460-CD23-4773-9C63-1997B3530BD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29702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49818-BFA8-4137-B18D-19624847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6FD502-E954-4BFB-B480-367C85B2E95E}" type="datetimeFigureOut">
              <a:rPr lang="en-CA" altLang="en-US"/>
              <a:pPr>
                <a:defRPr/>
              </a:pPr>
              <a:t>24/05/2019</a:t>
            </a:fld>
            <a:endParaRPr lang="en-CA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B8947-5FE0-4B82-9518-5D828253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1978B-4025-444E-A664-808109D9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A487B8-5B8A-4BA0-A2AE-C563AB384D9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7323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4E698-C3A3-49CF-B5EA-3CB68B05AFC8}" type="datetimeFigureOut">
              <a:rPr lang="en-CA" smtClean="0"/>
              <a:pPr/>
              <a:t>24/05/2019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2EA893-43F7-4133-9ADD-86E52BC721C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9181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68B97-FB86-4D83-B942-0CDACAF1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1F55AA-3785-4C8E-BB33-9AF87D831792}" type="datetimeFigureOut">
              <a:rPr lang="en-CA" altLang="en-US"/>
              <a:pPr>
                <a:defRPr/>
              </a:pPr>
              <a:t>24/05/2019</a:t>
            </a:fld>
            <a:endParaRPr lang="en-CA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E90BB-EA74-469E-86A1-BF52F04A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0A0E7-0E78-4DEE-B714-43AB933C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536C1F-842B-489D-99E5-E1DA445E078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88012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898C2-0575-437D-A60E-3C768EE2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F4F842-6A01-444C-8650-93ECDBF9F0B0}" type="datetimeFigureOut">
              <a:rPr lang="en-CA" altLang="en-US"/>
              <a:pPr>
                <a:defRPr/>
              </a:pPr>
              <a:t>24/05/2019</a:t>
            </a:fld>
            <a:endParaRPr lang="en-CA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3A39E-B978-4085-AC6B-75E24178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C184D-90C9-4283-ACC3-CCCB3741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1A0520-83EA-4D3E-91D4-3A3CC79F237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09379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47368-B2EC-4906-A4F8-0E7C9B81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E122A4-A3D2-44D8-A677-BEFDC4897666}" type="datetimeFigureOut">
              <a:rPr lang="en-CA" altLang="en-US"/>
              <a:pPr>
                <a:defRPr/>
              </a:pPr>
              <a:t>24/05/2019</a:t>
            </a:fld>
            <a:endParaRPr lang="en-C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42BEE-A1BF-425E-8435-1477F85A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291D2-BF0E-4249-9925-E0FFEC70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36FAF7-80DF-4992-8501-E122AA22487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95665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CD9D3-F101-41AF-8072-F006A42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261AC3-8DE2-4B61-A7AA-2F4E5B6D0435}" type="datetimeFigureOut">
              <a:rPr lang="en-CA" altLang="en-US"/>
              <a:pPr>
                <a:defRPr/>
              </a:pPr>
              <a:t>24/05/2019</a:t>
            </a:fld>
            <a:endParaRPr lang="en-C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15B62-2C30-4DBF-8B86-76F61510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7521E-E6CC-4302-A990-DD7F49C7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F180DD-404A-4712-9AA9-1ABD0B0EFFD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0976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4E698-C3A3-49CF-B5EA-3CB68B05AFC8}" type="datetimeFigureOut">
              <a:rPr lang="en-CA" smtClean="0"/>
              <a:pPr/>
              <a:t>24/05/2019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2EA893-43F7-4133-9ADD-86E52BC721C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722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4E698-C3A3-49CF-B5EA-3CB68B05AFC8}" type="datetimeFigureOut">
              <a:rPr lang="en-CA" smtClean="0"/>
              <a:pPr/>
              <a:t>24/05/2019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2EA893-43F7-4133-9ADD-86E52BC721C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37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4E698-C3A3-49CF-B5EA-3CB68B05AFC8}" type="datetimeFigureOut">
              <a:rPr lang="en-CA" smtClean="0"/>
              <a:pPr/>
              <a:t>24/05/2019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2EA893-43F7-4133-9ADD-86E52BC721C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19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4E698-C3A3-49CF-B5EA-3CB68B05AFC8}" type="datetimeFigureOut">
              <a:rPr lang="en-CA" smtClean="0"/>
              <a:pPr/>
              <a:t>24/05/2019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2EA893-43F7-4133-9ADD-86E52BC721C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251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4E698-C3A3-49CF-B5EA-3CB68B05AFC8}" type="datetimeFigureOut">
              <a:rPr lang="en-CA" smtClean="0"/>
              <a:pPr/>
              <a:t>24/05/2019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2EA893-43F7-4133-9ADD-86E52BC721C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78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83045"/>
            <a:ext cx="9144000" cy="474955"/>
          </a:xfrm>
          <a:prstGeom prst="rect">
            <a:avLst/>
          </a:prstGeom>
          <a:solidFill>
            <a:srgbClr val="4875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839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001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/>
              <a:t>Click to edit Master text styles</a:t>
            </a:r>
          </a:p>
          <a:p>
            <a:pPr lvl="2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405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91F334-CBE9-4F62-8BC9-DB38BABC4093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5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MS Pゴシック" pitchFamily="-92" charset="-128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MS Pゴシック" pitchFamily="-92" charset="-128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MS Pゴシック" pitchFamily="-92" charset="-128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MS Pゴシック" pitchFamily="-92" charset="-128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86" charset="0"/>
          <a:ea typeface="MS Pゴシック" pitchFamily="-92" charset="-128"/>
          <a:cs typeface="MS Pゴシック" pitchFamily="-9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86" charset="0"/>
          <a:ea typeface="MS Pゴシック" pitchFamily="-92" charset="-128"/>
          <a:cs typeface="MS Pゴシック" pitchFamily="-9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86" charset="0"/>
          <a:ea typeface="MS Pゴシック" pitchFamily="-92" charset="-128"/>
          <a:cs typeface="MS Pゴシック" pitchFamily="-9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86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6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86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86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86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86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/>
              <a:t>Click to edit Master text styles</a:t>
            </a:r>
          </a:p>
          <a:p>
            <a:pPr lvl="2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405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8C6868CC-3762-4D4D-B9F5-0023EE845D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882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80" charset="0"/>
          <a:ea typeface="MS Pゴシック" pitchFamily="-92" charset="-128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80" charset="0"/>
          <a:ea typeface="MS Pゴシック" pitchFamily="-92" charset="-128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80" charset="0"/>
          <a:ea typeface="MS Pゴシック" pitchFamily="-92" charset="-128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80" charset="0"/>
          <a:ea typeface="MS Pゴシック" pitchFamily="-92" charset="-128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86" charset="0"/>
          <a:ea typeface="MS Pゴシック" pitchFamily="-92" charset="-128"/>
          <a:cs typeface="MS Pゴシック" pitchFamily="-9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86" charset="0"/>
          <a:ea typeface="MS Pゴシック" pitchFamily="-92" charset="-128"/>
          <a:cs typeface="MS Pゴシック" pitchFamily="-9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86" charset="0"/>
          <a:ea typeface="MS Pゴシック" pitchFamily="-92" charset="-128"/>
          <a:cs typeface="MS Pゴシック" pitchFamily="-9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86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Arial"/>
          <a:ea typeface="MS Pゴシック" pitchFamily="-9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Arial"/>
          <a:ea typeface="MS Pゴシック" pitchFamily="-9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0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86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86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86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86" charset="0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6E0CE7-8EAD-4520-AFBD-BF45200931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218F66C-4302-47D2-A6BE-CA3258CCE8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78BB8-1B14-445A-B65B-996AAC0FA635}"/>
              </a:ext>
            </a:extLst>
          </p:cNvPr>
          <p:cNvSpPr/>
          <p:nvPr userDrawn="1"/>
        </p:nvSpPr>
        <p:spPr>
          <a:xfrm>
            <a:off x="0" y="6383338"/>
            <a:ext cx="9144000" cy="474662"/>
          </a:xfrm>
          <a:prstGeom prst="rect">
            <a:avLst/>
          </a:prstGeom>
          <a:solidFill>
            <a:srgbClr val="4875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467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4.xml"/><Relationship Id="rId1" Type="http://schemas.openxmlformats.org/officeDocument/2006/relationships/video" Target="file:///\\hr-dc\Shared\The%20Bernardi%20Centre\Videos%20for%20presentations\'Unsung%20Hero'%20(Official%20HD)%20_%20TVC%20Thai%20Life%20Insurance%202014.mp4" TargetMode="Externa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6491"/>
            <a:ext cx="2481775" cy="19212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2539247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positive and respectful workplaces</a:t>
            </a:r>
            <a:br>
              <a:rPr lang="en-US" sz="54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US" sz="11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presented by Lauren Bernardi </a:t>
            </a:r>
            <a:b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US" sz="2400" dirty="0">
              <a:solidFill>
                <a:srgbClr val="5F5F5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31" y="4761630"/>
            <a:ext cx="2858869" cy="134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7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2474CD2-C3E2-4886-8799-ECF1BC918A6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28600"/>
            <a:ext cx="7848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3600" b="1" dirty="0">
                <a:solidFill>
                  <a:srgbClr val="3A6E8F"/>
                </a:solidFill>
                <a:latin typeface="Century Gothic" pitchFamily="34" charset="0"/>
                <a:ea typeface="MS PGothic" panose="020B0600070205080204" pitchFamily="34" charset="-128"/>
              </a:rPr>
              <a:t>d</a:t>
            </a:r>
            <a:r>
              <a:rPr kumimoji="0" lang="en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A6E8F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iscriminatory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3A6E8F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 harassment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A6E8F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93D1852-343F-4C5E-99AE-44A050D68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495800"/>
          </a:xfrm>
        </p:spPr>
        <p:txBody>
          <a:bodyPr rtlCol="0">
            <a:normAutofit/>
          </a:bodyPr>
          <a:lstStyle/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sexual harassment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harassment based on gender identity and gender expression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racial harassment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workplace bullying</a:t>
            </a:r>
          </a:p>
          <a:p>
            <a:pPr marL="360363" indent="-3603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360363" indent="-3603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2474CD2-C3E2-4886-8799-ECF1BC918A6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28600"/>
            <a:ext cx="7848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3A6E8F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verbal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A6E8F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93D1852-343F-4C5E-99AE-44A050D68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495800"/>
          </a:xfrm>
        </p:spPr>
        <p:txBody>
          <a:bodyPr rtlCol="0">
            <a:normAutofit/>
          </a:bodyPr>
          <a:lstStyle/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verbally abusive behaviour such as screaming or yelling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insults and name calling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swearing and using offensive language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using a disrespectful tone of voice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mocking or mimicking someone </a:t>
            </a:r>
          </a:p>
          <a:p>
            <a:pPr marL="360363" indent="-3603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360363" indent="-3603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989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48A131F4-1BCC-4A6F-B521-586AEB7E031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28600"/>
            <a:ext cx="7848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3A6E8F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non-verbal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A6E8F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03302F5-2E8B-48E9-A35D-14B98E248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495800"/>
          </a:xfrm>
        </p:spPr>
        <p:txBody>
          <a:bodyPr rtlCol="0">
            <a:normAutofit/>
          </a:bodyPr>
          <a:lstStyle/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using disrespectful body language such as sneering, smirking or a cocky smile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staring or glaring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turning away from the target before he or she finished speaking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crossing arms aggressively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finger pointing </a:t>
            </a:r>
          </a:p>
          <a:p>
            <a:pPr marL="360363" indent="-3603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360363" indent="-3603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5A6AE03-6666-4845-8C90-6C42DF00BC0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28600"/>
            <a:ext cx="7848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3A6E8F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physical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A6E8F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09A6CDA-39A8-465E-9A86-6BC339BE0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495800"/>
          </a:xfrm>
        </p:spPr>
        <p:txBody>
          <a:bodyPr rtlCol="0">
            <a:normAutofit/>
          </a:bodyPr>
          <a:lstStyle/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slamming a hand down on the table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throwing temper tantrums </a:t>
            </a:r>
          </a:p>
          <a:p>
            <a:pPr marL="360363" indent="-360363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altLang="en-US" dirty="0">
                <a:latin typeface="Franklin Gothic Book" panose="020B0503020102020204" pitchFamily="34" charset="0"/>
              </a:rPr>
              <a:t>workplace pranks</a:t>
            </a:r>
          </a:p>
          <a:p>
            <a:pPr marL="360363" indent="-360363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altLang="en-US" dirty="0">
                <a:latin typeface="Franklin Gothic Book" panose="020B0503020102020204" pitchFamily="34" charset="0"/>
              </a:rPr>
              <a:t>tampering with someone’s work area or equipment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360363" indent="-3603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360363" indent="-3603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6D369CB-74DE-4328-94E9-B1AFA0E517E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28600"/>
            <a:ext cx="7848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3A6E8F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psychological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A6E8F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8308" name="Content Placeholder 4">
            <a:extLst>
              <a:ext uri="{FF2B5EF4-FFF2-40B4-BE49-F238E27FC236}">
                <a16:creationId xmlns:a16="http://schemas.microsoft.com/office/drawing/2014/main" id="{3F6219D6-73CA-4ED0-B6F0-ECCB677D0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495800"/>
          </a:xfrm>
        </p:spPr>
        <p:txBody>
          <a:bodyPr/>
          <a:lstStyle/>
          <a:p>
            <a:pPr marL="360363" indent="-360363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CA" altLang="en-US" dirty="0">
                <a:latin typeface="Franklin Gothic Book" panose="020B0503020102020204" pitchFamily="34" charset="0"/>
              </a:rPr>
              <a:t>being dismissive</a:t>
            </a:r>
          </a:p>
          <a:p>
            <a:pPr marL="360363" indent="-360363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CA" altLang="en-US" dirty="0">
                <a:latin typeface="Franklin Gothic Book" panose="020B0503020102020204" pitchFamily="34" charset="0"/>
              </a:rPr>
              <a:t>cyber bullying</a:t>
            </a:r>
          </a:p>
          <a:p>
            <a:pPr marL="360363" indent="-360363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CA" altLang="en-US" dirty="0">
                <a:latin typeface="Franklin Gothic Book" panose="020B0503020102020204" pitchFamily="34" charset="0"/>
              </a:rPr>
              <a:t>gaslighting</a:t>
            </a:r>
          </a:p>
          <a:p>
            <a:pPr marL="360363" indent="-360363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CA" altLang="en-US" dirty="0">
                <a:latin typeface="Franklin Gothic Book" panose="020B0503020102020204" pitchFamily="34" charset="0"/>
              </a:rPr>
              <a:t>character assassination </a:t>
            </a:r>
          </a:p>
          <a:p>
            <a:pPr marL="360363" indent="-360363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CA" altLang="en-US" dirty="0">
                <a:latin typeface="Franklin Gothic Book" panose="020B0503020102020204" pitchFamily="34" charset="0"/>
              </a:rPr>
              <a:t>Jekyll and Hyde behaviour</a:t>
            </a:r>
          </a:p>
          <a:p>
            <a:pPr marL="360363" indent="-360363" eaLnBrk="1" hangingPunct="1">
              <a:spcBef>
                <a:spcPct val="0"/>
              </a:spcBef>
              <a:spcAft>
                <a:spcPts val="1200"/>
              </a:spcAft>
            </a:pPr>
            <a:endParaRPr lang="en-CA" altLang="en-US" dirty="0">
              <a:latin typeface="Century Gothic" panose="020B0502020202020204" pitchFamily="34" charset="0"/>
            </a:endParaRPr>
          </a:p>
          <a:p>
            <a:pPr marL="360363" indent="-360363" eaLnBrk="1" hangingPunct="1">
              <a:spcBef>
                <a:spcPct val="0"/>
              </a:spcBef>
              <a:spcAft>
                <a:spcPts val="1200"/>
              </a:spcAft>
            </a:pPr>
            <a:endParaRPr lang="en-CA" altLang="en-US" dirty="0">
              <a:latin typeface="Century Gothic" panose="020B0502020202020204" pitchFamily="34" charset="0"/>
            </a:endParaRPr>
          </a:p>
          <a:p>
            <a:pPr marL="360363" indent="-360363" eaLnBrk="1" hangingPunct="1">
              <a:buFont typeface="Arial" panose="020B0604020202020204" pitchFamily="34" charset="0"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D49B3814-E2EE-4FDB-B2AF-9FEA12914AD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28600"/>
            <a:ext cx="7848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3A6E8F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group behaviour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A6E8F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2649E73-0600-48B6-9F93-9C5712DA4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495800"/>
          </a:xfrm>
        </p:spPr>
        <p:txBody>
          <a:bodyPr rtlCol="0">
            <a:normAutofit/>
          </a:bodyPr>
          <a:lstStyle/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turning others against the target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exclusion or ostracizing someone 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gossip and nitpicking about someone</a:t>
            </a:r>
          </a:p>
          <a:p>
            <a:pPr marL="360363" indent="-3603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360363" indent="-3603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E71A7375-6B12-47DC-B3BD-607C5593601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28600"/>
            <a:ext cx="7848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3A6E8F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poisoned working environment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A6E8F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404" name="Content Placeholder 4">
            <a:extLst>
              <a:ext uri="{FF2B5EF4-FFF2-40B4-BE49-F238E27FC236}">
                <a16:creationId xmlns:a16="http://schemas.microsoft.com/office/drawing/2014/main" id="{47413CEA-5AB3-4671-94CB-1E3E83059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495800"/>
          </a:xfrm>
        </p:spPr>
        <p:txBody>
          <a:bodyPr/>
          <a:lstStyle/>
          <a:p>
            <a:pPr marL="360363" indent="-360363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CA" altLang="en-US" dirty="0">
                <a:latin typeface="Franklin Gothic Book" panose="020B0503020102020204" pitchFamily="34" charset="0"/>
              </a:rPr>
              <a:t>hostile, intolerable work environment</a:t>
            </a:r>
          </a:p>
          <a:p>
            <a:pPr marL="360363" indent="-360363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CA" altLang="en-US" dirty="0">
                <a:latin typeface="Franklin Gothic Book" panose="020B0503020102020204" pitchFamily="34" charset="0"/>
              </a:rPr>
              <a:t>disrespectful behaviour that’s not targeted at an individual</a:t>
            </a:r>
          </a:p>
          <a:p>
            <a:pPr marL="360363" indent="-360363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CA" altLang="en-US" dirty="0">
              <a:latin typeface="Century Gothic" panose="020B0502020202020204" pitchFamily="34" charset="0"/>
            </a:endParaRPr>
          </a:p>
          <a:p>
            <a:pPr marL="360363" indent="-360363" eaLnBrk="1" hangingPunct="1">
              <a:spcBef>
                <a:spcPct val="0"/>
              </a:spcBef>
              <a:spcAft>
                <a:spcPts val="1200"/>
              </a:spcAft>
            </a:pPr>
            <a:endParaRPr lang="en-CA" altLang="en-US" dirty="0">
              <a:latin typeface="Century Gothic" panose="020B0502020202020204" pitchFamily="34" charset="0"/>
            </a:endParaRPr>
          </a:p>
          <a:p>
            <a:pPr marL="360363" indent="-360363" eaLnBrk="1" hangingPunct="1">
              <a:buFont typeface="Arial" panose="020B0604020202020204" pitchFamily="34" charset="0"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2971800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3200">
              <a:solidFill>
                <a:srgbClr val="00000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18117" y="1531434"/>
            <a:ext cx="7772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4800" b="1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why is there an epidemic of bad behaviour?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EE8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E8EA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22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E37A4E-F55E-4C87-B767-08C9D853EAC4}"/>
              </a:ext>
            </a:extLst>
          </p:cNvPr>
          <p:cNvSpPr/>
          <p:nvPr/>
        </p:nvSpPr>
        <p:spPr bwMode="auto">
          <a:xfrm>
            <a:off x="-21166" y="0"/>
            <a:ext cx="918633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86" charset="0"/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BF7A1F-240A-49BF-8716-F226BE674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1166" y="845343"/>
            <a:ext cx="9186334" cy="51673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C2A26-E602-4CF1-8CF4-DFAC242D0D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D08B-073F-493E-8BA9-15BAB607869A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8106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F46B07-4206-4229-A6B0-DBDCE2C16099}"/>
              </a:ext>
            </a:extLst>
          </p:cNvPr>
          <p:cNvSpPr/>
          <p:nvPr/>
        </p:nvSpPr>
        <p:spPr bwMode="auto">
          <a:xfrm>
            <a:off x="-21166" y="0"/>
            <a:ext cx="918633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86" charset="0"/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4025DC-70E1-40BF-9749-F1FD3B4AF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525" y="409363"/>
            <a:ext cx="8018950" cy="60392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BA5FC-C235-4A42-A279-1FF4ACFCE7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D08B-073F-493E-8BA9-15BAB607869A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327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3A6F8F"/>
                </a:solidFill>
                <a:latin typeface="+mj-lt"/>
              </a:rPr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800" dirty="0">
                <a:latin typeface="Franklin Gothic Book" panose="020B0503020102020204" pitchFamily="34" charset="0"/>
              </a:rPr>
              <a:t>why respect matters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800" dirty="0">
                <a:latin typeface="Franklin Gothic Book" panose="020B0503020102020204" pitchFamily="34" charset="0"/>
              </a:rPr>
              <a:t>sources of harassment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800" dirty="0">
                <a:latin typeface="Franklin Gothic Book" panose="020B0503020102020204" pitchFamily="34" charset="0"/>
              </a:rPr>
              <a:t>impact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800" dirty="0">
                <a:latin typeface="Franklin Gothic Book" panose="020B0503020102020204" pitchFamily="34" charset="0"/>
              </a:rPr>
              <a:t>creating a positive and respectful workplace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71CC28-B825-4544-A628-AB9C0A238B1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MS Pゴシック" pitchFamily="-92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MS Pゴシック" pitchFamily="-92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98940-8085-49F7-B3BC-2FB5A30CA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511" y="1998133"/>
            <a:ext cx="8001000" cy="3191933"/>
          </a:xfrm>
        </p:spPr>
        <p:txBody>
          <a:bodyPr/>
          <a:lstStyle/>
          <a:p>
            <a:pPr marL="0" indent="0">
              <a:buNone/>
            </a:pPr>
            <a:r>
              <a:rPr lang="en-CA" sz="4400" dirty="0">
                <a:latin typeface="Franklin Gothic Book" panose="020B0503020102020204" pitchFamily="34" charset="0"/>
              </a:rPr>
              <a:t>It started with this…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591B3-8B72-4C80-9FCF-D77DA081E1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D08B-073F-493E-8BA9-15BAB607869A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1813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B49FC1-8930-48C8-8ED1-364477FD34F1}"/>
              </a:ext>
            </a:extLst>
          </p:cNvPr>
          <p:cNvSpPr/>
          <p:nvPr/>
        </p:nvSpPr>
        <p:spPr bwMode="auto">
          <a:xfrm>
            <a:off x="-21166" y="0"/>
            <a:ext cx="918633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86" charset="0"/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D50299-3024-42B2-BCDE-505B70B80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12" y="578379"/>
            <a:ext cx="8209788" cy="57012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BA5FC-C235-4A42-A279-1FF4ACFCE7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D08B-073F-493E-8BA9-15BAB607869A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7469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911E-0AF0-4D09-8AC3-6B914667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98940-8085-49F7-B3BC-2FB5A30CA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02932"/>
            <a:ext cx="8001000" cy="3191933"/>
          </a:xfrm>
        </p:spPr>
        <p:txBody>
          <a:bodyPr/>
          <a:lstStyle/>
          <a:p>
            <a:pPr marL="0" indent="0">
              <a:buNone/>
            </a:pPr>
            <a:r>
              <a:rPr lang="en-CA" sz="4400" dirty="0">
                <a:latin typeface="Franklin Gothic Book" panose="020B0503020102020204" pitchFamily="34" charset="0"/>
              </a:rPr>
              <a:t>And also this…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591B3-8B72-4C80-9FCF-D77DA081E1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D08B-073F-493E-8BA9-15BAB607869A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6568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D278FB-A1C7-4C5D-B6AD-72DA50C44744}"/>
              </a:ext>
            </a:extLst>
          </p:cNvPr>
          <p:cNvSpPr/>
          <p:nvPr/>
        </p:nvSpPr>
        <p:spPr bwMode="auto">
          <a:xfrm>
            <a:off x="-21166" y="0"/>
            <a:ext cx="9186334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86" charset="0"/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56E2-240D-41B9-9EB7-3A19D9C1D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D08B-073F-493E-8BA9-15BAB607869A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483C39-9948-4B3C-9C0D-B89329A9E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02" y="352739"/>
            <a:ext cx="9204702" cy="6152522"/>
          </a:xfrm>
        </p:spPr>
      </p:pic>
    </p:spTree>
    <p:extLst>
      <p:ext uri="{BB962C8B-B14F-4D97-AF65-F5344CB8AC3E}">
        <p14:creationId xmlns:p14="http://schemas.microsoft.com/office/powerpoint/2010/main" val="799793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2971800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3200">
              <a:solidFill>
                <a:srgbClr val="00000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18117" y="1531434"/>
            <a:ext cx="7772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4800" b="1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sources of </a:t>
            </a:r>
            <a:br>
              <a:rPr lang="en-CA" sz="4800" b="1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en-CA" sz="4800" b="1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harassment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EE8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E8EA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87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A6DF358-7D62-46C5-BF35-E1161386D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50162"/>
              </p:ext>
            </p:extLst>
          </p:nvPr>
        </p:nvGraphicFramePr>
        <p:xfrm>
          <a:off x="406400" y="406400"/>
          <a:ext cx="8108950" cy="577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14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A76B6B94-12C6-4488-AFD3-E04B042A4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163513"/>
            <a:ext cx="8245475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EC881D"/>
                </a:solidFill>
                <a:latin typeface="Century Gothic"/>
                <a:ea typeface="+mj-ea"/>
              </a:rPr>
              <a:t>continuum of participation</a:t>
            </a:r>
            <a:endParaRPr lang="en-CA" sz="3600" b="1" dirty="0">
              <a:solidFill>
                <a:srgbClr val="3B6E8F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4" name="Flowchart: Preparation 3">
            <a:extLst>
              <a:ext uri="{FF2B5EF4-FFF2-40B4-BE49-F238E27FC236}">
                <a16:creationId xmlns:a16="http://schemas.microsoft.com/office/drawing/2014/main" id="{5E2720D6-2D6E-42C2-95BE-0834EC23ED2B}"/>
              </a:ext>
            </a:extLst>
          </p:cNvPr>
          <p:cNvSpPr/>
          <p:nvPr/>
        </p:nvSpPr>
        <p:spPr bwMode="auto">
          <a:xfrm>
            <a:off x="6011863" y="3313113"/>
            <a:ext cx="2017712" cy="688975"/>
          </a:xfrm>
          <a:prstGeom prst="flowChartPreparation">
            <a:avLst/>
          </a:prstGeom>
          <a:solidFill>
            <a:srgbClr val="5C8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Participants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8F01772-3FD0-42F8-8CE2-13F2484A0FC8}"/>
              </a:ext>
            </a:extLst>
          </p:cNvPr>
          <p:cNvCxnSpPr>
            <a:cxnSpLocks/>
          </p:cNvCxnSpPr>
          <p:nvPr/>
        </p:nvCxnSpPr>
        <p:spPr>
          <a:xfrm>
            <a:off x="2816225" y="3657600"/>
            <a:ext cx="815975" cy="0"/>
          </a:xfrm>
          <a:prstGeom prst="straightConnector1">
            <a:avLst/>
          </a:prstGeom>
          <a:ln w="19050">
            <a:solidFill>
              <a:srgbClr val="3B6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549" name="Group 29">
            <a:extLst>
              <a:ext uri="{FF2B5EF4-FFF2-40B4-BE49-F238E27FC236}">
                <a16:creationId xmlns:a16="http://schemas.microsoft.com/office/drawing/2014/main" id="{D178DB8F-5349-43BC-9F2C-DE4946C72D18}"/>
              </a:ext>
            </a:extLst>
          </p:cNvPr>
          <p:cNvGrpSpPr>
            <a:grpSpLocks/>
          </p:cNvGrpSpPr>
          <p:nvPr/>
        </p:nvGrpSpPr>
        <p:grpSpPr bwMode="auto">
          <a:xfrm>
            <a:off x="3921125" y="2897188"/>
            <a:ext cx="1109663" cy="1666875"/>
            <a:chOff x="7417015" y="1635617"/>
            <a:chExt cx="1001693" cy="1504934"/>
          </a:xfrm>
        </p:grpSpPr>
        <p:pic>
          <p:nvPicPr>
            <p:cNvPr id="108560" name="Picture 19">
              <a:extLst>
                <a:ext uri="{FF2B5EF4-FFF2-40B4-BE49-F238E27FC236}">
                  <a16:creationId xmlns:a16="http://schemas.microsoft.com/office/drawing/2014/main" id="{2D4A4619-FB1C-47DF-B22F-97736382F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04"/>
            <a:stretch>
              <a:fillRect/>
            </a:stretch>
          </p:blipFill>
          <p:spPr bwMode="auto">
            <a:xfrm>
              <a:off x="7417015" y="2249563"/>
              <a:ext cx="1001693" cy="89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61" name="Graphic 12" descr="Sad Face with No Fill">
              <a:extLst>
                <a:ext uri="{FF2B5EF4-FFF2-40B4-BE49-F238E27FC236}">
                  <a16:creationId xmlns:a16="http://schemas.microsoft.com/office/drawing/2014/main" id="{890D8FC6-4E6A-4705-9D2F-177958F55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469" y="1635617"/>
              <a:ext cx="696786" cy="69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31CD8E9-FE75-47E5-86A8-8B7EC68E90B6}"/>
              </a:ext>
            </a:extLst>
          </p:cNvPr>
          <p:cNvCxnSpPr>
            <a:cxnSpLocks/>
          </p:cNvCxnSpPr>
          <p:nvPr/>
        </p:nvCxnSpPr>
        <p:spPr>
          <a:xfrm flipH="1">
            <a:off x="5260975" y="3659188"/>
            <a:ext cx="790575" cy="0"/>
          </a:xfrm>
          <a:prstGeom prst="straightConnector1">
            <a:avLst/>
          </a:prstGeom>
          <a:ln w="19050">
            <a:solidFill>
              <a:srgbClr val="3B6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850BB1A-C5C9-4F10-86DE-1DCCD24A7540}"/>
              </a:ext>
            </a:extLst>
          </p:cNvPr>
          <p:cNvCxnSpPr>
            <a:cxnSpLocks/>
          </p:cNvCxnSpPr>
          <p:nvPr/>
        </p:nvCxnSpPr>
        <p:spPr>
          <a:xfrm>
            <a:off x="3305175" y="2770188"/>
            <a:ext cx="603250" cy="323850"/>
          </a:xfrm>
          <a:prstGeom prst="straightConnector1">
            <a:avLst/>
          </a:prstGeom>
          <a:ln w="19050">
            <a:solidFill>
              <a:srgbClr val="3B6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EB86313-7390-45B2-96DE-E5AA28D8494A}"/>
              </a:ext>
            </a:extLst>
          </p:cNvPr>
          <p:cNvCxnSpPr>
            <a:cxnSpLocks/>
          </p:cNvCxnSpPr>
          <p:nvPr/>
        </p:nvCxnSpPr>
        <p:spPr>
          <a:xfrm flipH="1">
            <a:off x="5078413" y="2709863"/>
            <a:ext cx="666750" cy="374650"/>
          </a:xfrm>
          <a:prstGeom prst="straightConnector1">
            <a:avLst/>
          </a:prstGeom>
          <a:ln w="19050">
            <a:solidFill>
              <a:srgbClr val="3B6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F73C576E-B7CF-4637-9E5E-24702F8225BF}"/>
              </a:ext>
            </a:extLst>
          </p:cNvPr>
          <p:cNvSpPr/>
          <p:nvPr/>
        </p:nvSpPr>
        <p:spPr bwMode="auto">
          <a:xfrm>
            <a:off x="5078413" y="1908175"/>
            <a:ext cx="1436687" cy="798513"/>
          </a:xfrm>
          <a:prstGeom prst="flowChartProcess">
            <a:avLst/>
          </a:prstGeom>
          <a:solidFill>
            <a:srgbClr val="522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Bully</a:t>
            </a:r>
            <a:endParaRPr kumimoji="0" lang="en-CA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6104F83A-75A7-4DCC-9670-7A89770F7238}"/>
              </a:ext>
            </a:extLst>
          </p:cNvPr>
          <p:cNvSpPr/>
          <p:nvPr/>
        </p:nvSpPr>
        <p:spPr bwMode="auto">
          <a:xfrm>
            <a:off x="2544763" y="1628775"/>
            <a:ext cx="1520825" cy="1141413"/>
          </a:xfrm>
          <a:prstGeom prst="flowChartPreparation">
            <a:avLst/>
          </a:prstGeom>
          <a:solidFill>
            <a:srgbClr val="B612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Supporters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20D9F1E-789E-4A43-A0D8-F0998EC2767D}"/>
              </a:ext>
            </a:extLst>
          </p:cNvPr>
          <p:cNvSpPr/>
          <p:nvPr/>
        </p:nvSpPr>
        <p:spPr bwMode="auto">
          <a:xfrm>
            <a:off x="1139825" y="3132138"/>
            <a:ext cx="1701800" cy="871537"/>
          </a:xfrm>
          <a:prstGeom prst="flowChartConnector">
            <a:avLst/>
          </a:prstGeom>
          <a:solidFill>
            <a:srgbClr val="EC88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Supporters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816C6FD-4922-495C-85C8-D0083BB944E1}"/>
              </a:ext>
            </a:extLst>
          </p:cNvPr>
          <p:cNvCxnSpPr>
            <a:cxnSpLocks/>
          </p:cNvCxnSpPr>
          <p:nvPr/>
        </p:nvCxnSpPr>
        <p:spPr>
          <a:xfrm flipV="1">
            <a:off x="3275013" y="4365625"/>
            <a:ext cx="633412" cy="415925"/>
          </a:xfrm>
          <a:prstGeom prst="straightConnector1">
            <a:avLst/>
          </a:prstGeom>
          <a:ln w="19050">
            <a:solidFill>
              <a:srgbClr val="3B6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15786A7-DF79-43A8-B947-D9B319D1D319}"/>
              </a:ext>
            </a:extLst>
          </p:cNvPr>
          <p:cNvSpPr/>
          <p:nvPr/>
        </p:nvSpPr>
        <p:spPr bwMode="auto">
          <a:xfrm>
            <a:off x="2582863" y="4781550"/>
            <a:ext cx="1304925" cy="989013"/>
          </a:xfrm>
          <a:prstGeom prst="flowChartProces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Enablers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8B2BF04-6853-44B5-822C-53E9FB37CF11}"/>
              </a:ext>
            </a:extLst>
          </p:cNvPr>
          <p:cNvCxnSpPr>
            <a:cxnSpLocks/>
          </p:cNvCxnSpPr>
          <p:nvPr/>
        </p:nvCxnSpPr>
        <p:spPr>
          <a:xfrm flipH="1" flipV="1">
            <a:off x="4986338" y="4379913"/>
            <a:ext cx="669925" cy="539750"/>
          </a:xfrm>
          <a:prstGeom prst="straightConnector1">
            <a:avLst/>
          </a:prstGeom>
          <a:ln w="19050">
            <a:solidFill>
              <a:srgbClr val="3B6E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D68715AA-72BF-4C50-8EAA-15F52948EC7A}"/>
              </a:ext>
            </a:extLst>
          </p:cNvPr>
          <p:cNvSpPr/>
          <p:nvPr/>
        </p:nvSpPr>
        <p:spPr bwMode="auto">
          <a:xfrm>
            <a:off x="5078413" y="4660900"/>
            <a:ext cx="1866900" cy="1109663"/>
          </a:xfrm>
          <a:prstGeom prst="flowChartDecision">
            <a:avLst/>
          </a:prstGeom>
          <a:solidFill>
            <a:srgbClr val="3B6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  <p:bldP spid="8" grpId="0" animBg="1"/>
      <p:bldP spid="6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2971800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3200">
              <a:solidFill>
                <a:srgbClr val="00000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18117" y="1531434"/>
            <a:ext cx="7772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4800" b="1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impact of </a:t>
            </a:r>
            <a:br>
              <a:rPr lang="en-CA" sz="4800" b="1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en-CA" sz="4800" b="1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harassment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EE8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E8EA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25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E9A0E31C-FC37-4B60-92C7-2C54BE2BFA0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28600"/>
            <a:ext cx="7848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3A6E8F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psychological harassment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A6E8F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F993D9F-16EF-47BF-A3B6-FD8DA97D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495800"/>
          </a:xfrm>
        </p:spPr>
        <p:txBody>
          <a:bodyPr rtlCol="0">
            <a:normAutofit/>
          </a:bodyPr>
          <a:lstStyle/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effects minimized 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can be more devastating and have longer-term effects than physical abuse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internalized victims work harder to fix the problem</a:t>
            </a:r>
          </a:p>
          <a:p>
            <a:pPr marL="360363" indent="-3603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>
              <a:ea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E9A0E31C-FC37-4B60-92C7-2C54BE2BFA0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28600"/>
            <a:ext cx="7848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3600" b="1" dirty="0">
                <a:solidFill>
                  <a:srgbClr val="3A6E8F"/>
                </a:solidFill>
                <a:latin typeface="Century Gothic" pitchFamily="34" charset="0"/>
                <a:ea typeface="MS PGothic" panose="020B0600070205080204" pitchFamily="34" charset="-128"/>
              </a:rPr>
              <a:t>organizational i</a:t>
            </a:r>
            <a:r>
              <a:rPr kumimoji="0" lang="en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A6E8F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mpact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3A6E8F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A6E8F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F993D9F-16EF-47BF-A3B6-FD8DA97D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495800"/>
          </a:xfrm>
        </p:spPr>
        <p:txBody>
          <a:bodyPr rtlCol="0">
            <a:normAutofit/>
          </a:bodyPr>
          <a:lstStyle/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legal liability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increased turnover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increased absenteeism/presenteeism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low morale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decreased productivity</a:t>
            </a:r>
          </a:p>
          <a:p>
            <a:pPr marL="360363" indent="-3603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CA" dirty="0">
                <a:latin typeface="Franklin Gothic Book" panose="020B0503020102020204" pitchFamily="34" charset="0"/>
                <a:ea typeface="+mn-ea"/>
              </a:rPr>
              <a:t>difficulty recruiting employees</a:t>
            </a:r>
          </a:p>
          <a:p>
            <a:pPr marL="360363" indent="-3603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392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2971800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3200">
              <a:solidFill>
                <a:srgbClr val="00000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18117" y="1531434"/>
            <a:ext cx="7772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4800" b="1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psychologically </a:t>
            </a:r>
            <a:br>
              <a:rPr lang="en-CA" sz="4800" b="1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en-CA" sz="4800" b="1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safe workplaces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EE8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E8EA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55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2971800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3200">
              <a:solidFill>
                <a:srgbClr val="00000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18117" y="1531434"/>
            <a:ext cx="7772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4800" b="1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challenges in creating a respectful workplace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EE8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E8EA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87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>
            <a:extLst>
              <a:ext uri="{FF2B5EF4-FFF2-40B4-BE49-F238E27FC236}">
                <a16:creationId xmlns:a16="http://schemas.microsoft.com/office/drawing/2014/main" id="{708F18F3-D824-4C79-A663-9A8A3F590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5913"/>
            <a:ext cx="8918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we all have different comfort zones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2D2C9B1-755C-4627-BFE3-A894390E06D6}"/>
              </a:ext>
            </a:extLst>
          </p:cNvPr>
          <p:cNvSpPr/>
          <p:nvPr/>
        </p:nvSpPr>
        <p:spPr>
          <a:xfrm>
            <a:off x="1955800" y="1060450"/>
            <a:ext cx="5006975" cy="5008563"/>
          </a:xfrm>
          <a:prstGeom prst="ellipse">
            <a:avLst/>
          </a:prstGeom>
          <a:solidFill>
            <a:srgbClr val="E8534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E314E18-7EDE-4B57-9572-59172C6F5C36}"/>
              </a:ext>
            </a:extLst>
          </p:cNvPr>
          <p:cNvSpPr/>
          <p:nvPr/>
        </p:nvSpPr>
        <p:spPr>
          <a:xfrm>
            <a:off x="3227388" y="2319338"/>
            <a:ext cx="2489200" cy="24892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069509-D6C0-4B82-BA6E-D0D2EC7D0B28}"/>
              </a:ext>
            </a:extLst>
          </p:cNvPr>
          <p:cNvSpPr/>
          <p:nvPr/>
        </p:nvSpPr>
        <p:spPr>
          <a:xfrm>
            <a:off x="4143375" y="3235325"/>
            <a:ext cx="657225" cy="65722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591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>
            <a:extLst>
              <a:ext uri="{FF2B5EF4-FFF2-40B4-BE49-F238E27FC236}">
                <a16:creationId xmlns:a16="http://schemas.microsoft.com/office/drawing/2014/main" id="{1CE90ACD-8420-4635-9BD5-631A6D443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035175"/>
            <a:ext cx="751363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4">
            <a:extLst>
              <a:ext uri="{FF2B5EF4-FFF2-40B4-BE49-F238E27FC236}">
                <a16:creationId xmlns:a16="http://schemas.microsoft.com/office/drawing/2014/main" id="{0D8F4C65-0974-452F-B253-DA30B272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663575"/>
            <a:ext cx="583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the reality gap</a:t>
            </a:r>
            <a:endParaRPr kumimoji="0" lang="en-CA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119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1">
            <a:extLst>
              <a:ext uri="{FF2B5EF4-FFF2-40B4-BE49-F238E27FC236}">
                <a16:creationId xmlns:a16="http://schemas.microsoft.com/office/drawing/2014/main" id="{71503101-0FD0-4AAC-96E7-8BD3EA68A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Content Placeholder 3">
            <a:extLst>
              <a:ext uri="{FF2B5EF4-FFF2-40B4-BE49-F238E27FC236}">
                <a16:creationId xmlns:a16="http://schemas.microsoft.com/office/drawing/2014/main" id="{C8EF7EDE-8DC1-4176-BE82-DDCFB8B13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2800"/>
            <a:ext cx="7886700" cy="59055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CA" alt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gossip</a:t>
            </a:r>
            <a:endParaRPr lang="en-US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17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15726E-CB52-4BEB-8F5D-09AED250C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17B57FF-D12A-4B42-8A5D-65BB22687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46275" y="433388"/>
            <a:ext cx="8585200" cy="912812"/>
          </a:xfrm>
        </p:spPr>
        <p:txBody>
          <a:bodyPr rtlCol="0">
            <a:normAutofit fontScale="92500" lnSpcReduction="20000"/>
          </a:bodyPr>
          <a:lstStyle/>
          <a:p>
            <a:pPr marL="514350" indent="-514350" algn="ctr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CA" b="1" dirty="0">
              <a:solidFill>
                <a:schemeClr val="bg1"/>
              </a:solidFill>
              <a:latin typeface="Century Gothic" pitchFamily="34" charset="0"/>
              <a:ea typeface="+mn-ea"/>
            </a:endParaRPr>
          </a:p>
          <a:p>
            <a:pPr marL="514350" indent="-514350" algn="ctr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CA" sz="3900" b="1" dirty="0">
                <a:solidFill>
                  <a:srgbClr val="B6121B"/>
                </a:solidFill>
                <a:latin typeface="Century Gothic" pitchFamily="34" charset="0"/>
                <a:ea typeface="+mn-ea"/>
              </a:rPr>
              <a:t>negativity</a:t>
            </a:r>
          </a:p>
        </p:txBody>
      </p:sp>
    </p:spTree>
    <p:extLst>
      <p:ext uri="{BB962C8B-B14F-4D97-AF65-F5344CB8AC3E}">
        <p14:creationId xmlns:p14="http://schemas.microsoft.com/office/powerpoint/2010/main" val="75276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ycitygossip.com/wp-content/uploads/2014/07/6a00d83451c2d869e2011570c1e6bc970b.jpg">
            <a:extLst>
              <a:ext uri="{FF2B5EF4-FFF2-40B4-BE49-F238E27FC236}">
                <a16:creationId xmlns:a16="http://schemas.microsoft.com/office/drawing/2014/main" id="{152C21C2-37F7-44B7-9F9B-67AAEB36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813" y="1008063"/>
            <a:ext cx="5002212" cy="53435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D971BC2-27E9-4B72-8EC0-937B93079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113" y="0"/>
            <a:ext cx="4473575" cy="912813"/>
          </a:xfrm>
        </p:spPr>
        <p:txBody>
          <a:bodyPr rtlCol="0">
            <a:normAutofit fontScale="92500" lnSpcReduction="20000"/>
          </a:bodyPr>
          <a:lstStyle/>
          <a:p>
            <a:pPr marL="514350" indent="-514350" algn="ctr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CA" b="1" dirty="0">
              <a:solidFill>
                <a:schemeClr val="bg1"/>
              </a:solidFill>
              <a:latin typeface="Century Gothic" pitchFamily="34" charset="0"/>
              <a:ea typeface="+mn-ea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CA" sz="3900" b="1" dirty="0">
                <a:solidFill>
                  <a:srgbClr val="B6121B"/>
                </a:solidFill>
                <a:latin typeface="Century Gothic" pitchFamily="34" charset="0"/>
                <a:ea typeface="+mn-ea"/>
              </a:rPr>
              <a:t>passive aggression</a:t>
            </a:r>
          </a:p>
        </p:txBody>
      </p:sp>
    </p:spTree>
    <p:extLst>
      <p:ext uri="{BB962C8B-B14F-4D97-AF65-F5344CB8AC3E}">
        <p14:creationId xmlns:p14="http://schemas.microsoft.com/office/powerpoint/2010/main" val="1936835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0E9AA-DBEB-4706-9680-9E8AA8AF6D59}"/>
              </a:ext>
            </a:extLst>
          </p:cNvPr>
          <p:cNvSpPr txBox="1"/>
          <p:nvPr/>
        </p:nvSpPr>
        <p:spPr>
          <a:xfrm>
            <a:off x="2005013" y="176213"/>
            <a:ext cx="49307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B6121B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unresolved conflict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B6121B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BB10AB-39ED-46B5-99B4-4E9985970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1937"/>
            <a:ext cx="9144000" cy="5846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437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CA1B991-FDF7-4125-B8DE-359EE9199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2301875"/>
            <a:ext cx="8756650" cy="1465263"/>
          </a:xfrm>
        </p:spPr>
        <p:txBody>
          <a:bodyPr rtlCol="0">
            <a:normAutofit fontScale="77500" lnSpcReduction="20000"/>
          </a:bodyPr>
          <a:lstStyle/>
          <a:p>
            <a:pPr marL="514350" indent="-514350" algn="ctr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CA" b="1" dirty="0">
              <a:solidFill>
                <a:schemeClr val="bg1"/>
              </a:solidFill>
              <a:latin typeface="Century Gothic" pitchFamily="34" charset="0"/>
              <a:ea typeface="+mn-ea"/>
            </a:endParaRPr>
          </a:p>
          <a:p>
            <a:pPr marL="514350" indent="-514350" algn="ctr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CA" sz="4500" b="1" dirty="0">
                <a:solidFill>
                  <a:srgbClr val="B6121B"/>
                </a:solidFill>
                <a:latin typeface="Century Gothic" pitchFamily="34" charset="0"/>
                <a:ea typeface="+mn-ea"/>
              </a:rPr>
              <a:t>attribution error</a:t>
            </a:r>
          </a:p>
          <a:p>
            <a:pPr marL="514350" indent="-514350" algn="ctr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CA" sz="4500" b="1" dirty="0">
                <a:solidFill>
                  <a:srgbClr val="B6121B"/>
                </a:solidFill>
                <a:latin typeface="Century Gothic" pitchFamily="34" charset="0"/>
                <a:ea typeface="+mn-ea"/>
              </a:rPr>
              <a:t>(assuming the worst)</a:t>
            </a:r>
          </a:p>
        </p:txBody>
      </p:sp>
    </p:spTree>
    <p:extLst>
      <p:ext uri="{BB962C8B-B14F-4D97-AF65-F5344CB8AC3E}">
        <p14:creationId xmlns:p14="http://schemas.microsoft.com/office/powerpoint/2010/main" val="3443051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>
            <a:extLst>
              <a:ext uri="{FF2B5EF4-FFF2-40B4-BE49-F238E27FC236}">
                <a16:creationId xmlns:a16="http://schemas.microsoft.com/office/drawing/2014/main" id="{3BC28823-60DA-432B-9CA2-3D5104234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9226550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751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074D6F4-B155-4345-B3B7-74401120E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88" y="2195513"/>
            <a:ext cx="8756650" cy="1889125"/>
          </a:xfrm>
        </p:spPr>
        <p:txBody>
          <a:bodyPr rtlCol="0">
            <a:normAutofit fontScale="70000" lnSpcReduction="20000"/>
          </a:bodyPr>
          <a:lstStyle/>
          <a:p>
            <a:pPr marL="514350" indent="-514350" algn="ctr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CA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514350" indent="-514350" algn="ctr" eaLnBrk="1" fontAlgn="auto" hangingPunct="1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en-CA" sz="5800" b="1" dirty="0">
                <a:latin typeface="Century Gothic" pitchFamily="34" charset="0"/>
              </a:rPr>
              <a:t>confirmation bias</a:t>
            </a:r>
          </a:p>
          <a:p>
            <a:pPr marL="514350" indent="-514350" algn="ctr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CA" sz="4500" dirty="0">
                <a:latin typeface="Franklin Gothic Book" panose="020B0503020102020204" pitchFamily="34" charset="0"/>
              </a:rPr>
              <a:t>(we look for evidence to support </a:t>
            </a:r>
            <a:br>
              <a:rPr lang="en-CA" sz="4500" dirty="0">
                <a:latin typeface="Franklin Gothic Book" panose="020B0503020102020204" pitchFamily="34" charset="0"/>
              </a:rPr>
            </a:br>
            <a:r>
              <a:rPr lang="en-CA" sz="4500" dirty="0">
                <a:latin typeface="Franklin Gothic Book" panose="020B0503020102020204" pitchFamily="34" charset="0"/>
              </a:rPr>
              <a:t>our pre-existing beliefs)</a:t>
            </a:r>
          </a:p>
        </p:txBody>
      </p:sp>
    </p:spTree>
    <p:extLst>
      <p:ext uri="{BB962C8B-B14F-4D97-AF65-F5344CB8AC3E}">
        <p14:creationId xmlns:p14="http://schemas.microsoft.com/office/powerpoint/2010/main" val="380671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1F4F71C-439E-4906-A11B-6A31DBBC95EB}"/>
              </a:ext>
            </a:extLst>
          </p:cNvPr>
          <p:cNvSpPr txBox="1">
            <a:spLocks noChangeArrowheads="1"/>
          </p:cNvSpPr>
          <p:nvPr/>
        </p:nvSpPr>
        <p:spPr>
          <a:xfrm>
            <a:off x="415013" y="169334"/>
            <a:ext cx="7848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3A6E8F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psychosocial factors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A6E8F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7A9819-9CB3-4D55-A93F-AC9D93D9F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0363" indent="-3603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>
              <a:ea typeface="+mn-ea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60DD9BD-BDF0-447D-B8F6-EE3976A270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693176"/>
              </p:ext>
            </p:extLst>
          </p:nvPr>
        </p:nvGraphicFramePr>
        <p:xfrm>
          <a:off x="415013" y="1311435"/>
          <a:ext cx="8309113" cy="511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2971800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3200">
              <a:solidFill>
                <a:srgbClr val="00000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18117" y="1531434"/>
            <a:ext cx="7772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4800" b="1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creating a positive workplace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EE8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E8EA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38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3A6F8F"/>
                </a:solidFill>
                <a:latin typeface="+mj-lt"/>
              </a:rPr>
              <a:t>policies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800" dirty="0">
                <a:latin typeface="Franklin Gothic Book" panose="020B0503020102020204" pitchFamily="34" charset="0"/>
              </a:rPr>
              <a:t>Respect in the Workplace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800" dirty="0">
                <a:latin typeface="Franklin Gothic Book" panose="020B0503020102020204" pitchFamily="34" charset="0"/>
              </a:rPr>
              <a:t>Code of Conduct (council and staff)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800" dirty="0">
                <a:latin typeface="Franklin Gothic Book" panose="020B0503020102020204" pitchFamily="34" charset="0"/>
              </a:rPr>
              <a:t>positive workplace</a:t>
            </a:r>
            <a:endParaRPr lang="en-US" sz="2600" dirty="0">
              <a:latin typeface="Franklin Gothic Book" panose="020B05030201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Times" pitchFamily="6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71CC28-B825-4544-A628-AB9C0A238B1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MS Pゴシック" pitchFamily="-92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7897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3A6F8F"/>
                </a:solidFill>
                <a:latin typeface="+mj-lt"/>
              </a:rPr>
              <a:t>education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800" dirty="0">
                <a:latin typeface="Franklin Gothic Book" panose="020B0503020102020204" pitchFamily="34" charset="0"/>
              </a:rPr>
              <a:t>council and staff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600" dirty="0">
                <a:latin typeface="Franklin Gothic Book" panose="020B0503020102020204" pitchFamily="34" charset="0"/>
              </a:rPr>
              <a:t>respectful engagement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600" dirty="0">
                <a:latin typeface="Franklin Gothic Book" panose="020B0503020102020204" pitchFamily="34" charset="0"/>
              </a:rPr>
              <a:t>conflict resolution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600" dirty="0">
                <a:latin typeface="Franklin Gothic Book" panose="020B0503020102020204" pitchFamily="34" charset="0"/>
              </a:rPr>
              <a:t>communication skills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Times" pitchFamily="6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71CC28-B825-4544-A628-AB9C0A238B1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MS Pゴシック" pitchFamily="-92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8323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3A6F8F"/>
                </a:solidFill>
                <a:latin typeface="+mj-lt"/>
              </a:rPr>
              <a:t>address dysfunctional teams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800" dirty="0">
                <a:latin typeface="Franklin Gothic Book" panose="020B0503020102020204" pitchFamily="34" charset="0"/>
              </a:rPr>
              <a:t>identify the troublemakers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800" dirty="0">
                <a:latin typeface="Franklin Gothic Book" panose="020B0503020102020204" pitchFamily="34" charset="0"/>
              </a:rPr>
              <a:t>encourage bystander interventions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800" dirty="0">
                <a:latin typeface="Franklin Gothic Book" panose="020B0503020102020204" pitchFamily="34" charset="0"/>
              </a:rPr>
              <a:t>make sure managers manage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800" dirty="0">
                <a:latin typeface="Franklin Gothic Book" panose="020B0503020102020204" pitchFamily="34" charset="0"/>
              </a:rPr>
              <a:t>create a team charter</a:t>
            </a:r>
            <a:endParaRPr lang="en-US" sz="2600" dirty="0">
              <a:latin typeface="Franklin Gothic Book" panose="020B0503020102020204" pitchFamily="34" charset="0"/>
            </a:endParaRPr>
          </a:p>
          <a:p>
            <a:pPr marL="5715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3400" dirty="0">
              <a:latin typeface="Franklin Gothic Book" panose="020B05030201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Times" pitchFamily="6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71CC28-B825-4544-A628-AB9C0A238B1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MS Pゴシック" pitchFamily="-92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32194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3A6F8F"/>
                </a:solidFill>
                <a:latin typeface="+mj-lt"/>
              </a:rPr>
              <a:t>act on complaints immediately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800" dirty="0">
                <a:latin typeface="Franklin Gothic Book" panose="020B0503020102020204" pitchFamily="34" charset="0"/>
              </a:rPr>
              <a:t>investigation</a:t>
            </a:r>
          </a:p>
          <a:p>
            <a:pPr lvl="1">
              <a:spcBef>
                <a:spcPts val="0"/>
              </a:spcBef>
              <a:spcAft>
                <a:spcPts val="3000"/>
              </a:spcAft>
              <a:buFont typeface="Times" pitchFamily="64" charset="0"/>
              <a:buChar char="•"/>
              <a:defRPr/>
            </a:pPr>
            <a:r>
              <a:rPr lang="en-US" sz="2600" dirty="0">
                <a:latin typeface="Franklin Gothic Book" panose="020B0503020102020204" pitchFamily="34" charset="0"/>
              </a:rPr>
              <a:t>internal vs. external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800" dirty="0">
                <a:latin typeface="Franklin Gothic Book" panose="020B0503020102020204" pitchFamily="34" charset="0"/>
              </a:rPr>
              <a:t>mediation</a:t>
            </a:r>
          </a:p>
          <a:p>
            <a:pPr marL="806450" lvl="1" indent="-349250">
              <a:spcBef>
                <a:spcPts val="0"/>
              </a:spcBef>
              <a:spcAft>
                <a:spcPts val="1800"/>
              </a:spcAft>
              <a:buFont typeface="Times" pitchFamily="64" charset="0"/>
              <a:buChar char="•"/>
              <a:defRPr/>
            </a:pPr>
            <a:r>
              <a:rPr lang="en-US" sz="2600" dirty="0">
                <a:latin typeface="Franklin Gothic Book" panose="020B0503020102020204" pitchFamily="34" charset="0"/>
              </a:rPr>
              <a:t>only if it is between equal parties</a:t>
            </a:r>
          </a:p>
          <a:p>
            <a:pPr marL="5715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3400" dirty="0">
              <a:latin typeface="Franklin Gothic Book" panose="020B05030201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Times" pitchFamily="6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71CC28-B825-4544-A628-AB9C0A238B13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MS Pゴシック" pitchFamily="-92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MS Pゴシック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612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39ABB-FBED-4C66-B42F-C723C713F1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D08B-073F-493E-8BA9-15BAB607869A}" type="slidenum">
              <a:rPr lang="en-US" altLang="en-US" smtClean="0"/>
              <a:pPr/>
              <a:t>45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6237F-FE89-4C16-8BDE-23FB73E60FEC}"/>
              </a:ext>
            </a:extLst>
          </p:cNvPr>
          <p:cNvSpPr/>
          <p:nvPr/>
        </p:nvSpPr>
        <p:spPr bwMode="auto">
          <a:xfrm>
            <a:off x="1944624" y="691895"/>
            <a:ext cx="5254752" cy="5167173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86" charset="0"/>
              <a:ea typeface="MS Pゴシック" pitchFamily="-92" charset="-128"/>
              <a:cs typeface="MS Pゴシック" pitchFamily="-92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sz="2400" dirty="0">
              <a:latin typeface="Century Gothic" pitchFamily="86" charset="0"/>
              <a:ea typeface="MS Pゴシック" pitchFamily="-92" charset="-128"/>
              <a:cs typeface="MS Pゴシック" pitchFamily="-9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CA" sz="3600" dirty="0">
                <a:latin typeface="Stencil" panose="040409050D0802020404" pitchFamily="82" charset="0"/>
                <a:ea typeface="MS Pゴシック" pitchFamily="-92" charset="-128"/>
                <a:cs typeface="MS Pゴシック" pitchFamily="-92" charset="-128"/>
              </a:rPr>
              <a:t>don’t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CA" sz="3600" dirty="0">
                <a:latin typeface="Stencil" panose="040409050D0802020404" pitchFamily="82" charset="0"/>
                <a:ea typeface="MS Pゴシック" pitchFamily="-92" charset="-128"/>
                <a:cs typeface="MS Pゴシック" pitchFamily="-92" charset="-128"/>
              </a:rPr>
              <a:t>sweat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CA" sz="3600" dirty="0">
                <a:latin typeface="Stencil" panose="040409050D0802020404" pitchFamily="82" charset="0"/>
                <a:ea typeface="MS Pゴシック" pitchFamily="-92" charset="-128"/>
                <a:cs typeface="MS Pゴシック" pitchFamily="-92" charset="-128"/>
              </a:rPr>
              <a:t>the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CA" sz="3600" dirty="0">
                <a:latin typeface="Stencil" panose="040409050D0802020404" pitchFamily="82" charset="0"/>
                <a:ea typeface="MS Pゴシック" pitchFamily="-92" charset="-128"/>
                <a:cs typeface="MS Pゴシック" pitchFamily="-92" charset="-128"/>
              </a:rPr>
              <a:t>small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CA" sz="3600" dirty="0">
                <a:latin typeface="Stencil" panose="040409050D0802020404" pitchFamily="82" charset="0"/>
                <a:ea typeface="MS Pゴシック" pitchFamily="-92" charset="-128"/>
                <a:cs typeface="MS Pゴシック" pitchFamily="-92" charset="-128"/>
              </a:rPr>
              <a:t>stuff!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81403-D6E2-491E-926B-620BB2F2EAA3}"/>
              </a:ext>
            </a:extLst>
          </p:cNvPr>
          <p:cNvSpPr/>
          <p:nvPr/>
        </p:nvSpPr>
        <p:spPr bwMode="auto">
          <a:xfrm>
            <a:off x="1944624" y="691896"/>
            <a:ext cx="5254752" cy="25826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86" charset="0"/>
              <a:ea typeface="MS Pゴシック" pitchFamily="-92" charset="-128"/>
              <a:cs typeface="MS Pゴシック" pitchFamily="-92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4CCAC4-D60D-43EB-85EE-EC25DF6ED925}"/>
              </a:ext>
            </a:extLst>
          </p:cNvPr>
          <p:cNvCxnSpPr/>
          <p:nvPr/>
        </p:nvCxnSpPr>
        <p:spPr bwMode="auto">
          <a:xfrm>
            <a:off x="3425952" y="1433322"/>
            <a:ext cx="2292096" cy="6705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57716D-2B82-455B-8270-E86BF3C48ACC}"/>
              </a:ext>
            </a:extLst>
          </p:cNvPr>
          <p:cNvCxnSpPr>
            <a:cxnSpLocks/>
          </p:cNvCxnSpPr>
          <p:nvPr/>
        </p:nvCxnSpPr>
        <p:spPr bwMode="auto">
          <a:xfrm flipH="1">
            <a:off x="3425952" y="1357122"/>
            <a:ext cx="2106168" cy="7467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422AC9-6329-4AC3-85B2-4A8A1E1A4C05}"/>
              </a:ext>
            </a:extLst>
          </p:cNvPr>
          <p:cNvCxnSpPr/>
          <p:nvPr/>
        </p:nvCxnSpPr>
        <p:spPr bwMode="auto">
          <a:xfrm>
            <a:off x="3761232" y="2718816"/>
            <a:ext cx="1621536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44EE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82691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1">
            <a:extLst>
              <a:ext uri="{FF2B5EF4-FFF2-40B4-BE49-F238E27FC236}">
                <a16:creationId xmlns:a16="http://schemas.microsoft.com/office/drawing/2014/main" id="{7A363FC2-EDB4-4964-B797-7C8130278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Content Placeholder 4">
            <a:extLst>
              <a:ext uri="{FF2B5EF4-FFF2-40B4-BE49-F238E27FC236}">
                <a16:creationId xmlns:a16="http://schemas.microsoft.com/office/drawing/2014/main" id="{EE66C19A-E7E9-48E0-B6D2-089B1F118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479425"/>
            <a:ext cx="8134350" cy="1789113"/>
          </a:xfrm>
        </p:spPr>
        <p:txBody>
          <a:bodyPr/>
          <a:lstStyle/>
          <a:p>
            <a:pPr marL="514350" indent="-514350" algn="ctr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CA" altLang="en-US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The only person you can change is yourself</a:t>
            </a:r>
          </a:p>
          <a:p>
            <a:pPr marL="514350" indent="-514350" algn="ctr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CA" altLang="en-US" b="1" i="1" dirty="0">
                <a:solidFill>
                  <a:srgbClr val="000000"/>
                </a:solidFill>
                <a:latin typeface="Georgia" panose="02040502050405020303" pitchFamily="18" charset="0"/>
              </a:rPr>
              <a:t>Be the change</a:t>
            </a:r>
            <a:endParaRPr lang="en-CA" altLang="en-US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783297-61A1-4AE9-963D-0E4E52AAD079}"/>
              </a:ext>
            </a:extLst>
          </p:cNvPr>
          <p:cNvSpPr/>
          <p:nvPr/>
        </p:nvSpPr>
        <p:spPr>
          <a:xfrm>
            <a:off x="0" y="0"/>
            <a:ext cx="9144000" cy="565150"/>
          </a:xfrm>
          <a:prstGeom prst="rect">
            <a:avLst/>
          </a:prstGeom>
          <a:solidFill>
            <a:srgbClr val="4875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555" name="Title 1">
            <a:extLst>
              <a:ext uri="{FF2B5EF4-FFF2-40B4-BE49-F238E27FC236}">
                <a16:creationId xmlns:a16="http://schemas.microsoft.com/office/drawing/2014/main" id="{21B67B84-184D-4252-ADD2-560DA82B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6900"/>
            <a:ext cx="7886700" cy="1325563"/>
          </a:xfrm>
        </p:spPr>
        <p:txBody>
          <a:bodyPr/>
          <a:lstStyle/>
          <a:p>
            <a:r>
              <a:rPr lang="en-CA" altLang="en-US" sz="3600" b="1">
                <a:latin typeface="Century Gothic" panose="020B0502020202020204" pitchFamily="34" charset="0"/>
              </a:rPr>
              <a:t>Video: </a:t>
            </a:r>
            <a:r>
              <a:rPr lang="en-CA" altLang="en-US" sz="3600">
                <a:latin typeface="Century Gothic" panose="020B0502020202020204" pitchFamily="34" charset="0"/>
              </a:rPr>
              <a:t>Unsung Hero</a:t>
            </a:r>
          </a:p>
        </p:txBody>
      </p:sp>
      <p:pic>
        <p:nvPicPr>
          <p:cNvPr id="2" name="'Unsung Hero' (Official HD) _ TVC Thai Life Insurance 2014.mp4">
            <a:hlinkClick r:id="" action="ppaction://media"/>
            <a:extLst>
              <a:ext uri="{FF2B5EF4-FFF2-40B4-BE49-F238E27FC236}">
                <a16:creationId xmlns:a16="http://schemas.microsoft.com/office/drawing/2014/main" id="{64FEF9F2-6225-49D6-B5DA-C1D53A23E03D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49085" y="1132115"/>
            <a:ext cx="7772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4800" b="1" dirty="0">
                <a:solidFill>
                  <a:srgbClr val="000000"/>
                </a:solidFill>
                <a:cs typeface="Arial" charset="0"/>
              </a:rPr>
              <a:t>questions</a:t>
            </a:r>
            <a:endParaRPr lang="en-CA" sz="4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45227" y="2492830"/>
            <a:ext cx="5976258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3600" dirty="0">
                <a:solidFill>
                  <a:srgbClr val="000000"/>
                </a:solidFill>
                <a:latin typeface="+mj-lt"/>
                <a:cs typeface="Arial" charset="0"/>
              </a:rPr>
              <a:t>positive and respectful workplaces</a:t>
            </a:r>
          </a:p>
        </p:txBody>
      </p:sp>
    </p:spTree>
    <p:extLst>
      <p:ext uri="{BB962C8B-B14F-4D97-AF65-F5344CB8AC3E}">
        <p14:creationId xmlns:p14="http://schemas.microsoft.com/office/powerpoint/2010/main" val="36075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A5066A1D-B3CC-42D2-A32A-A3EC034519EA}"/>
              </a:ext>
            </a:extLst>
          </p:cNvPr>
          <p:cNvSpPr txBox="1">
            <a:spLocks noChangeArrowheads="1"/>
          </p:cNvSpPr>
          <p:nvPr/>
        </p:nvSpPr>
        <p:spPr>
          <a:xfrm>
            <a:off x="495300" y="247650"/>
            <a:ext cx="7848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3A6E8F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organizational factors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A6E8F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74B054E-9FCB-4467-9A8A-E3F9E25B4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0363" indent="-3603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>
              <a:ea typeface="+mn-ea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798F94E-252D-43C6-90E8-8E0215D572AF}"/>
              </a:ext>
            </a:extLst>
          </p:cNvPr>
          <p:cNvGraphicFramePr>
            <a:graphicFrameLocks/>
          </p:cNvGraphicFramePr>
          <p:nvPr/>
        </p:nvGraphicFramePr>
        <p:xfrm>
          <a:off x="415013" y="1152939"/>
          <a:ext cx="8309113" cy="511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6F9BB334-82C5-4337-B6DB-79AC45D2FC2A}"/>
              </a:ext>
            </a:extLst>
          </p:cNvPr>
          <p:cNvSpPr txBox="1">
            <a:spLocks noChangeArrowheads="1"/>
          </p:cNvSpPr>
          <p:nvPr/>
        </p:nvSpPr>
        <p:spPr>
          <a:xfrm>
            <a:off x="495300" y="247650"/>
            <a:ext cx="7848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3A6E8F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job related factors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A6E8F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49382C0-8446-4A66-BFBF-18BDFDF0C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0363" indent="-3603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>
              <a:ea typeface="+mn-ea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BC4F873-8A90-402D-94BD-8C01C4901C77}"/>
              </a:ext>
            </a:extLst>
          </p:cNvPr>
          <p:cNvGraphicFramePr>
            <a:graphicFrameLocks/>
          </p:cNvGraphicFramePr>
          <p:nvPr/>
        </p:nvGraphicFramePr>
        <p:xfrm>
          <a:off x="415013" y="1152939"/>
          <a:ext cx="8309113" cy="511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C95B1D6-76CF-4659-A2E6-75360D1E91A6}"/>
              </a:ext>
            </a:extLst>
          </p:cNvPr>
          <p:cNvSpPr txBox="1">
            <a:spLocks noChangeArrowheads="1"/>
          </p:cNvSpPr>
          <p:nvPr/>
        </p:nvSpPr>
        <p:spPr>
          <a:xfrm>
            <a:off x="495300" y="247650"/>
            <a:ext cx="7848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3A6E8F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interpersonal factors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A6E8F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B670791-681A-4E48-9821-50BC16CFC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0363" indent="-360363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CA" dirty="0">
              <a:latin typeface="Century Gothic" pitchFamily="34" charset="0"/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>
              <a:ea typeface="+mn-ea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1C09E12-4D48-4170-B990-20D952211582}"/>
              </a:ext>
            </a:extLst>
          </p:cNvPr>
          <p:cNvGraphicFramePr>
            <a:graphicFrameLocks/>
          </p:cNvGraphicFramePr>
          <p:nvPr/>
        </p:nvGraphicFramePr>
        <p:xfrm>
          <a:off x="628650" y="1143000"/>
          <a:ext cx="8309113" cy="511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2971800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3200">
              <a:solidFill>
                <a:srgbClr val="00000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18117" y="1531434"/>
            <a:ext cx="7772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4800" b="1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harassment in </a:t>
            </a:r>
            <a:br>
              <a:rPr lang="en-CA" sz="4800" b="1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en-CA" sz="4800" b="1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the workplace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EE8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E8EA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8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>
            <a:extLst>
              <a:ext uri="{FF2B5EF4-FFF2-40B4-BE49-F238E27FC236}">
                <a16:creationId xmlns:a16="http://schemas.microsoft.com/office/drawing/2014/main" id="{A13CAE55-EB1B-4107-907F-9EF7522DE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4175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37F13BD-A677-4655-8B70-97610D08804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8186738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B6121B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types of </a:t>
            </a:r>
            <a:b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B6121B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B6121B"/>
                </a:solidFill>
                <a:effectLst/>
                <a:uLnTx/>
                <a:uFillTx/>
                <a:latin typeface="Century Gothic" pitchFamily="34" charset="0"/>
                <a:ea typeface="MS PGothic" panose="020B0600070205080204" pitchFamily="34" charset="-128"/>
                <a:cs typeface="+mn-cs"/>
              </a:rPr>
              <a:t>harassment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B6121B"/>
              </a:solidFill>
              <a:effectLst/>
              <a:uLnTx/>
              <a:uFillTx/>
              <a:latin typeface="Century Gothic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Century Gothic"/>
        <a:ea typeface="MS Pゴシック"/>
        <a:cs typeface="MS Pゴシック"/>
      </a:majorFont>
      <a:minorFont>
        <a:latin typeface="Century Gothic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pitchFamily="86" charset="0"/>
            <a:ea typeface="MS Pゴシック" pitchFamily="-92" charset="-128"/>
            <a:cs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pitchFamily="86" charset="0"/>
            <a:ea typeface="MS Pゴシック" pitchFamily="-92" charset="-128"/>
            <a:cs typeface="MS Pゴシック" pitchFamily="-92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Century Gothic"/>
        <a:ea typeface="MS Pゴシック"/>
        <a:cs typeface="MS Pゴシック"/>
      </a:majorFont>
      <a:minorFont>
        <a:latin typeface="Century Gothic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pitchFamily="86" charset="0"/>
            <a:ea typeface="MS Pゴシック" pitchFamily="-92" charset="-128"/>
            <a:cs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pitchFamily="86" charset="0"/>
            <a:ea typeface="MS Pゴシック" pitchFamily="-92" charset="-128"/>
            <a:cs typeface="MS Pゴシック" pitchFamily="-92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13999</TotalTime>
  <Words>1304</Words>
  <Application>Microsoft Office PowerPoint</Application>
  <PresentationFormat>On-screen Show (4:3)</PresentationFormat>
  <Paragraphs>314</Paragraphs>
  <Slides>48</Slides>
  <Notes>40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MS PGothic</vt:lpstr>
      <vt:lpstr>Arial</vt:lpstr>
      <vt:lpstr>Calibri</vt:lpstr>
      <vt:lpstr>Calibri Light</vt:lpstr>
      <vt:lpstr>Century Gothic</vt:lpstr>
      <vt:lpstr>Franklin Gothic Book</vt:lpstr>
      <vt:lpstr>Georgia</vt:lpstr>
      <vt:lpstr>MS Pゴシック</vt:lpstr>
      <vt:lpstr>Stencil</vt:lpstr>
      <vt:lpstr>Times</vt:lpstr>
      <vt:lpstr>Office Theme</vt:lpstr>
      <vt:lpstr>Blue Horizon</vt:lpstr>
      <vt:lpstr>1_Blue Horizon</vt:lpstr>
      <vt:lpstr>1_Office Theme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continuum of participation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policies</vt:lpstr>
      <vt:lpstr>education</vt:lpstr>
      <vt:lpstr>address dysfunctional teams</vt:lpstr>
      <vt:lpstr>act on complaints immediately</vt:lpstr>
      <vt:lpstr>PowerPoint Presentation</vt:lpstr>
      <vt:lpstr>PowerPoint Presentation</vt:lpstr>
      <vt:lpstr>Video: Unsung Hero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Seath</dc:creator>
  <cp:lastModifiedBy>Becky Seath</cp:lastModifiedBy>
  <cp:revision>1246</cp:revision>
  <cp:lastPrinted>2019-05-23T16:13:56Z</cp:lastPrinted>
  <dcterms:created xsi:type="dcterms:W3CDTF">2015-01-05T15:27:46Z</dcterms:created>
  <dcterms:modified xsi:type="dcterms:W3CDTF">2019-05-24T20:47:28Z</dcterms:modified>
</cp:coreProperties>
</file>